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3" r:id="rId2"/>
    <p:sldId id="273" r:id="rId3"/>
    <p:sldId id="284" r:id="rId4"/>
    <p:sldId id="260" r:id="rId5"/>
    <p:sldId id="274" r:id="rId6"/>
    <p:sldId id="261" r:id="rId7"/>
    <p:sldId id="256" r:id="rId8"/>
    <p:sldId id="282" r:id="rId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5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870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95142-2D41-46BF-8C2A-8CD5D9B0BA9B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E9CCC-8B68-40B0-83EB-C91FA7CDE6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70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E5BD-9BA6-458F-8409-410E75EEB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76CED-D493-4A67-844F-347D639A8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C3361-66AA-4E04-90A6-0504DE76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D9EDA-7627-4845-A56E-D9DA6115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C8E8-6991-401E-8AB0-3E2D0511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549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EF78-4213-4B57-A6BE-E3F256F6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34877-EF01-4FE9-8456-BB95A4F2E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8147E-271C-480C-B149-BAE5D97A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07B82-A374-4577-BFED-F4B8A775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41C07-2074-4438-B720-B9F0A259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110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34C2B-4FB6-4FC9-9718-C52794D69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EACED-5575-44A5-A8A8-986B3DBD9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FC76F-04B9-40B7-A89E-462B05DD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193AB-C721-4A95-85E0-A35B3C60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BD1FE-30F5-461C-9437-C1FEE152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567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A512-2454-49A2-8898-E0D1FD705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ED91-3449-4973-935D-0F37692A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61374-F055-4008-A3EA-204009A4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3067D-0AE2-41AD-94D6-8D67FF32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6CFEC-3077-494D-8E0E-CED652FF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7426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EF0E-E6C3-4E1F-ADED-249E601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A897D-76CE-4F5E-9922-205F84DC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47D65-F5C5-4017-97B4-09DAB5B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0CC0D-55C9-4E41-9001-DDB8539B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4404E-50B1-4C67-A9F6-C9CEF929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63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5724-5D72-4EC6-AB14-EC3B47D7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8F78B-E97D-464D-8743-C8D465024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0819D-48FD-4EBD-8DFC-B668F70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6EAD1-54A7-4773-BF78-99997DD2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F62E5-8C2D-484E-BAF9-9239F23F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A3FA6-8038-47A5-B5CA-5BC39777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44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F78C-239B-4DD8-8507-26EA1C2C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5071D-DA5F-4E6E-B9A5-91C09F49B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49A4D-F657-4CF6-BF71-14C2B99B1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8AEA6-825B-477E-BFCC-40A14A13D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29285-3D73-46A5-B007-816C253F4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8B01A-B61E-4C95-B6A3-1CB1DB4A1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DC323-65CC-4714-ADE1-2030FAE4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8F8E3-9284-4842-BE1A-3AC1860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417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42C9-D79D-4CA8-AD1E-C730A038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50DD2-75CC-476D-BEAD-CC422515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83D11-010A-4F02-A1E7-9EF09986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7F512-4E63-4EE7-97E2-8415CF86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359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B2C05-2AE6-487A-BF49-30B2D94B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76A38-828B-43F3-9C6A-C1D346CC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66D94-C26C-4BF9-87D1-98A8846D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981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71E0-7BED-4BBE-A0D7-E3DDA9FF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D990A-E331-42D2-B5C1-90BBFF405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383C7-7AD4-420A-BC20-D803B3BB9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84B36-88F5-49AD-B77C-87AEA1B2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E5B73-F11B-4D74-9EF6-C0F31B81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7E52D-06E6-49C6-818E-01295CB5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180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DA5E-8BCD-418F-ACA3-611F5C0B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06729-379D-4924-9F13-D5B471923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B9982-F20B-4914-99CC-B292196D8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4A658-BA0F-44AA-BCAC-59FA2317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21EFA-1FF1-4797-AB3B-E235A496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25C6F-0105-4AE3-AAE2-C2D7314F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808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29C8AB-7A49-4CB5-A224-5E44317D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02D5C-2672-409B-93E9-976CE18AA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95432-7C11-4102-86C9-1170F0B54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CA330-518E-4F39-8F35-D2FD755E3595}" type="datetimeFigureOut">
              <a:rPr lang="id-ID" smtClean="0"/>
              <a:t>26/08/2021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3D196-14FF-4313-BF16-C4793E139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8B6B0-983A-4CC9-A962-4F0A7493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4568-FE73-4AB1-A66E-0CD03EA0AA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405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0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732938" y="2967335"/>
            <a:ext cx="672613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Chào</a:t>
            </a:r>
            <a:r>
              <a:rPr lang="en-US" sz="4000" b="1" i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mừng</a:t>
            </a:r>
            <a:r>
              <a:rPr lang="en-US" sz="4000" b="1" i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mọi</a:t>
            </a:r>
            <a:r>
              <a:rPr lang="en-US" sz="4000" b="1" i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người</a:t>
            </a:r>
            <a:r>
              <a:rPr lang="en-US" sz="4000" b="1" i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đến</a:t>
            </a:r>
            <a:r>
              <a:rPr lang="en-US" sz="4000" b="1" i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với</a:t>
            </a:r>
            <a:endParaRPr lang="en-US" sz="4000" b="1" i="1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4000" b="1" i="1" u="sng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uổi</a:t>
            </a:r>
            <a:r>
              <a:rPr lang="en-US" sz="4000" b="1" i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thuyết</a:t>
            </a:r>
            <a:r>
              <a:rPr lang="en-US" sz="4000" b="1" i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trình</a:t>
            </a:r>
            <a:r>
              <a:rPr lang="en-US" sz="4000" b="1" i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i="1" u="sng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hôm</a:t>
            </a:r>
            <a:r>
              <a:rPr lang="en-US" sz="4000" b="1" i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nay</a:t>
            </a:r>
            <a:endParaRPr lang="en-US" sz="4000" b="1" i="1" u="sng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449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83127" y="74815"/>
            <a:ext cx="12108873" cy="6700058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216130" y="831273"/>
            <a:ext cx="11975869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tháng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hè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trôi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qua,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đối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những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sinh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2,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3…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đó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tháng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hè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tuyệt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vời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nô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đùa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cùng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chúng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bạn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những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buổi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sáng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ngủ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nướng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tới</a:t>
            </a:r>
            <a:r>
              <a:rPr lang="en-US" sz="28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11h </a:t>
            </a:r>
            <a:r>
              <a:rPr lang="en-US" sz="28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trưa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buổi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trưa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ngủ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tới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11h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tối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Thật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tuyệt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vời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biết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bao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Thôi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xin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dừng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ngang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đây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next slide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2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ạ.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1" y="3167149"/>
            <a:ext cx="4278284" cy="32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4CB0AC9-D785-465D-9066-3FE88AB39BEB}"/>
              </a:ext>
            </a:extLst>
          </p:cNvPr>
          <p:cNvSpPr txBox="1"/>
          <p:nvPr/>
        </p:nvSpPr>
        <p:spPr>
          <a:xfrm>
            <a:off x="635327" y="124923"/>
            <a:ext cx="708719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err="1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Trước</a:t>
            </a:r>
            <a:r>
              <a:rPr lang="en-US" sz="3200" dirty="0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 </a:t>
            </a:r>
            <a:r>
              <a:rPr lang="en-US" sz="3200" dirty="0" err="1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khi</a:t>
            </a:r>
            <a:r>
              <a:rPr lang="en-US" sz="3200" dirty="0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 </a:t>
            </a:r>
            <a:r>
              <a:rPr lang="en-US" sz="3200" dirty="0" err="1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vào</a:t>
            </a:r>
            <a:r>
              <a:rPr lang="en-US" sz="3200" dirty="0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 </a:t>
            </a:r>
            <a:r>
              <a:rPr lang="en-US" sz="3200" dirty="0" err="1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công</a:t>
            </a:r>
            <a:r>
              <a:rPr lang="en-US" sz="3200" dirty="0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 ty </a:t>
            </a:r>
            <a:r>
              <a:rPr lang="en-US" sz="3200" dirty="0" err="1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em</a:t>
            </a:r>
            <a:r>
              <a:rPr lang="en-US" sz="3200" dirty="0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 </a:t>
            </a:r>
            <a:r>
              <a:rPr lang="en-US" sz="3200" dirty="0" err="1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đã</a:t>
            </a:r>
            <a:r>
              <a:rPr lang="en-US" sz="3200" dirty="0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 </a:t>
            </a:r>
            <a:r>
              <a:rPr lang="en-US" sz="3200" dirty="0" err="1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nghĩ</a:t>
            </a:r>
            <a:r>
              <a:rPr lang="en-US" sz="3200" dirty="0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 </a:t>
            </a:r>
            <a:r>
              <a:rPr lang="en-US" sz="3200" dirty="0" err="1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rằng</a:t>
            </a:r>
            <a:r>
              <a:rPr lang="en-US" sz="3200" dirty="0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 </a:t>
            </a:r>
            <a:r>
              <a:rPr lang="en-US" sz="3200" dirty="0" err="1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là</a:t>
            </a:r>
            <a:r>
              <a:rPr lang="en-US" sz="3200" dirty="0" smtClean="0">
                <a:solidFill>
                  <a:srgbClr val="995623"/>
                </a:solidFill>
                <a:latin typeface="Adobe Caslon Pro Bold" panose="0205070206050A020403" pitchFamily="18" charset="0"/>
              </a:rPr>
              <a:t>:</a:t>
            </a:r>
            <a:endParaRPr lang="en-US" sz="3200" dirty="0">
              <a:solidFill>
                <a:srgbClr val="995623"/>
              </a:solidFill>
              <a:latin typeface="Adobe Caslon Pro Bold" panose="0205070206050A020403" pitchFamily="18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D2A54FE-9986-45FD-A80B-F74D44E21CB4}"/>
              </a:ext>
            </a:extLst>
          </p:cNvPr>
          <p:cNvGrpSpPr/>
          <p:nvPr/>
        </p:nvGrpSpPr>
        <p:grpSpPr>
          <a:xfrm>
            <a:off x="115512" y="245119"/>
            <a:ext cx="357724" cy="372247"/>
            <a:chOff x="297760" y="400620"/>
            <a:chExt cx="357724" cy="37224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0756806-8BB7-4159-80E2-2C4DE619C6CE}"/>
                </a:ext>
              </a:extLst>
            </p:cNvPr>
            <p:cNvSpPr/>
            <p:nvPr/>
          </p:nvSpPr>
          <p:spPr>
            <a:xfrm>
              <a:off x="297760" y="735905"/>
              <a:ext cx="357724" cy="36962"/>
            </a:xfrm>
            <a:prstGeom prst="rect">
              <a:avLst/>
            </a:prstGeom>
            <a:solidFill>
              <a:srgbClr val="C9673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BADC2EA-18D0-4646-9AC8-FC03317226B5}"/>
                </a:ext>
              </a:extLst>
            </p:cNvPr>
            <p:cNvSpPr/>
            <p:nvPr/>
          </p:nvSpPr>
          <p:spPr>
            <a:xfrm>
              <a:off x="297760" y="568261"/>
              <a:ext cx="357724" cy="36962"/>
            </a:xfrm>
            <a:prstGeom prst="rect">
              <a:avLst/>
            </a:prstGeom>
            <a:solidFill>
              <a:srgbClr val="C9673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8C06BFD-9B69-4B25-9C6E-D185A5F20A01}"/>
                </a:ext>
              </a:extLst>
            </p:cNvPr>
            <p:cNvSpPr/>
            <p:nvPr/>
          </p:nvSpPr>
          <p:spPr>
            <a:xfrm>
              <a:off x="297760" y="400620"/>
              <a:ext cx="357724" cy="36962"/>
            </a:xfrm>
            <a:prstGeom prst="rect">
              <a:avLst/>
            </a:prstGeom>
            <a:solidFill>
              <a:srgbClr val="C9673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CA7BC2FA-4B63-4BA1-BEF9-DD8B2474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061" y="6458184"/>
            <a:ext cx="761489" cy="2156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7199" y="793191"/>
            <a:ext cx="14802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Giờ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22" y="2787521"/>
            <a:ext cx="3413376" cy="2017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22" y="793191"/>
            <a:ext cx="3413376" cy="1897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21" y="4964644"/>
            <a:ext cx="3413377" cy="1728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9" y="1351387"/>
            <a:ext cx="5596664" cy="48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07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B924C516-64E9-4E09-805F-9613253A5688}"/>
              </a:ext>
            </a:extLst>
          </p:cNvPr>
          <p:cNvGrpSpPr/>
          <p:nvPr/>
        </p:nvGrpSpPr>
        <p:grpSpPr>
          <a:xfrm>
            <a:off x="-1148982" y="-124048"/>
            <a:ext cx="6858768" cy="6937424"/>
            <a:chOff x="-1193101" y="-168673"/>
            <a:chExt cx="6947006" cy="7026673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96DA378D-6EF9-4770-802D-0007B83D5122}"/>
                </a:ext>
              </a:extLst>
            </p:cNvPr>
            <p:cNvSpPr>
              <a:spLocks/>
            </p:cNvSpPr>
            <p:nvPr/>
          </p:nvSpPr>
          <p:spPr bwMode="auto">
            <a:xfrm rot="4244657">
              <a:off x="-694071" y="72147"/>
              <a:ext cx="6182248" cy="6713705"/>
            </a:xfrm>
            <a:custGeom>
              <a:avLst/>
              <a:gdLst>
                <a:gd name="T0" fmla="*/ 661 w 1707"/>
                <a:gd name="T1" fmla="*/ 275 h 1851"/>
                <a:gd name="T2" fmla="*/ 1615 w 1707"/>
                <a:gd name="T3" fmla="*/ 692 h 1851"/>
                <a:gd name="T4" fmla="*/ 1635 w 1707"/>
                <a:gd name="T5" fmla="*/ 870 h 1851"/>
                <a:gd name="T6" fmla="*/ 1655 w 1707"/>
                <a:gd name="T7" fmla="*/ 1048 h 1851"/>
                <a:gd name="T8" fmla="*/ 817 w 1707"/>
                <a:gd name="T9" fmla="*/ 1666 h 1851"/>
                <a:gd name="T10" fmla="*/ 653 w 1707"/>
                <a:gd name="T11" fmla="*/ 1594 h 1851"/>
                <a:gd name="T12" fmla="*/ 489 w 1707"/>
                <a:gd name="T13" fmla="*/ 1522 h 1851"/>
                <a:gd name="T14" fmla="*/ 373 w 1707"/>
                <a:gd name="T15" fmla="*/ 487 h 1851"/>
                <a:gd name="T16" fmla="*/ 517 w 1707"/>
                <a:gd name="T17" fmla="*/ 381 h 1851"/>
                <a:gd name="T18" fmla="*/ 661 w 1707"/>
                <a:gd name="T19" fmla="*/ 275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7" h="1851">
                  <a:moveTo>
                    <a:pt x="661" y="275"/>
                  </a:moveTo>
                  <a:cubicBezTo>
                    <a:pt x="1034" y="0"/>
                    <a:pt x="1564" y="232"/>
                    <a:pt x="1615" y="692"/>
                  </a:cubicBezTo>
                  <a:cubicBezTo>
                    <a:pt x="1635" y="870"/>
                    <a:pt x="1635" y="870"/>
                    <a:pt x="1635" y="870"/>
                  </a:cubicBezTo>
                  <a:cubicBezTo>
                    <a:pt x="1655" y="1048"/>
                    <a:pt x="1655" y="1048"/>
                    <a:pt x="1655" y="1048"/>
                  </a:cubicBezTo>
                  <a:cubicBezTo>
                    <a:pt x="1707" y="1508"/>
                    <a:pt x="1241" y="1851"/>
                    <a:pt x="817" y="1666"/>
                  </a:cubicBezTo>
                  <a:cubicBezTo>
                    <a:pt x="653" y="1594"/>
                    <a:pt x="653" y="1594"/>
                    <a:pt x="653" y="1594"/>
                  </a:cubicBezTo>
                  <a:cubicBezTo>
                    <a:pt x="489" y="1522"/>
                    <a:pt x="489" y="1522"/>
                    <a:pt x="489" y="1522"/>
                  </a:cubicBezTo>
                  <a:cubicBezTo>
                    <a:pt x="64" y="1337"/>
                    <a:pt x="0" y="762"/>
                    <a:pt x="373" y="487"/>
                  </a:cubicBezTo>
                  <a:cubicBezTo>
                    <a:pt x="517" y="381"/>
                    <a:pt x="517" y="381"/>
                    <a:pt x="517" y="381"/>
                  </a:cubicBezTo>
                  <a:lnTo>
                    <a:pt x="661" y="27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BCE7BB-F181-4D14-BE70-6E53D4491544}"/>
                </a:ext>
              </a:extLst>
            </p:cNvPr>
            <p:cNvGrpSpPr/>
            <p:nvPr/>
          </p:nvGrpSpPr>
          <p:grpSpPr>
            <a:xfrm>
              <a:off x="-1193101" y="-168673"/>
              <a:ext cx="6515123" cy="7026673"/>
              <a:chOff x="-1536001" y="0"/>
              <a:chExt cx="6515123" cy="702667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C43B5DD-1340-4CB5-86A8-525AA9C26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36001" y="0"/>
                <a:ext cx="6470440" cy="7026673"/>
              </a:xfrm>
              <a:custGeom>
                <a:avLst/>
                <a:gdLst>
                  <a:gd name="T0" fmla="*/ 661 w 1707"/>
                  <a:gd name="T1" fmla="*/ 275 h 1851"/>
                  <a:gd name="T2" fmla="*/ 1615 w 1707"/>
                  <a:gd name="T3" fmla="*/ 692 h 1851"/>
                  <a:gd name="T4" fmla="*/ 1635 w 1707"/>
                  <a:gd name="T5" fmla="*/ 870 h 1851"/>
                  <a:gd name="T6" fmla="*/ 1655 w 1707"/>
                  <a:gd name="T7" fmla="*/ 1048 h 1851"/>
                  <a:gd name="T8" fmla="*/ 817 w 1707"/>
                  <a:gd name="T9" fmla="*/ 1666 h 1851"/>
                  <a:gd name="T10" fmla="*/ 653 w 1707"/>
                  <a:gd name="T11" fmla="*/ 1594 h 1851"/>
                  <a:gd name="T12" fmla="*/ 489 w 1707"/>
                  <a:gd name="T13" fmla="*/ 1522 h 1851"/>
                  <a:gd name="T14" fmla="*/ 373 w 1707"/>
                  <a:gd name="T15" fmla="*/ 487 h 1851"/>
                  <a:gd name="T16" fmla="*/ 517 w 1707"/>
                  <a:gd name="T17" fmla="*/ 381 h 1851"/>
                  <a:gd name="T18" fmla="*/ 661 w 1707"/>
                  <a:gd name="T19" fmla="*/ 275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7" h="1851">
                    <a:moveTo>
                      <a:pt x="661" y="275"/>
                    </a:moveTo>
                    <a:cubicBezTo>
                      <a:pt x="1034" y="0"/>
                      <a:pt x="1564" y="232"/>
                      <a:pt x="1615" y="692"/>
                    </a:cubicBezTo>
                    <a:cubicBezTo>
                      <a:pt x="1635" y="870"/>
                      <a:pt x="1635" y="870"/>
                      <a:pt x="1635" y="870"/>
                    </a:cubicBezTo>
                    <a:cubicBezTo>
                      <a:pt x="1655" y="1048"/>
                      <a:pt x="1655" y="1048"/>
                      <a:pt x="1655" y="1048"/>
                    </a:cubicBezTo>
                    <a:cubicBezTo>
                      <a:pt x="1707" y="1508"/>
                      <a:pt x="1241" y="1851"/>
                      <a:pt x="817" y="1666"/>
                    </a:cubicBezTo>
                    <a:cubicBezTo>
                      <a:pt x="653" y="1594"/>
                      <a:pt x="653" y="1594"/>
                      <a:pt x="653" y="1594"/>
                    </a:cubicBezTo>
                    <a:cubicBezTo>
                      <a:pt x="489" y="1522"/>
                      <a:pt x="489" y="1522"/>
                      <a:pt x="489" y="1522"/>
                    </a:cubicBezTo>
                    <a:cubicBezTo>
                      <a:pt x="64" y="1337"/>
                      <a:pt x="0" y="762"/>
                      <a:pt x="373" y="487"/>
                    </a:cubicBezTo>
                    <a:cubicBezTo>
                      <a:pt x="517" y="381"/>
                      <a:pt x="517" y="381"/>
                      <a:pt x="517" y="381"/>
                    </a:cubicBezTo>
                    <a:lnTo>
                      <a:pt x="661" y="2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E577"/>
                  </a:gs>
                  <a:gs pos="100000">
                    <a:srgbClr val="0C88A5">
                      <a:alpha val="5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FEDF8A2-AA2A-4CD9-8696-66B5313C9A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9" t="204" r="24664" b="5434"/>
              <a:stretch/>
            </p:blipFill>
            <p:spPr>
              <a:xfrm>
                <a:off x="-1069175" y="302457"/>
                <a:ext cx="6048297" cy="5777632"/>
              </a:xfrm>
              <a:custGeom>
                <a:avLst/>
                <a:gdLst>
                  <a:gd name="connsiteX0" fmla="*/ 3541960 w 7082126"/>
                  <a:gd name="connsiteY0" fmla="*/ 0 h 6765196"/>
                  <a:gd name="connsiteX1" fmla="*/ 4806868 w 7082126"/>
                  <a:gd name="connsiteY1" fmla="*/ 556819 h 6765196"/>
                  <a:gd name="connsiteX2" fmla="*/ 6994938 w 7082126"/>
                  <a:gd name="connsiteY2" fmla="*/ 4340076 h 6765196"/>
                  <a:gd name="connsiteX3" fmla="*/ 6999376 w 7082126"/>
                  <a:gd name="connsiteY3" fmla="*/ 4362304 h 6765196"/>
                  <a:gd name="connsiteX4" fmla="*/ 5858739 w 7082126"/>
                  <a:gd name="connsiteY4" fmla="*/ 6527341 h 6765196"/>
                  <a:gd name="connsiteX5" fmla="*/ 5854301 w 7082126"/>
                  <a:gd name="connsiteY5" fmla="*/ 6536232 h 6765196"/>
                  <a:gd name="connsiteX6" fmla="*/ 1287316 w 7082126"/>
                  <a:gd name="connsiteY6" fmla="*/ 6554015 h 6765196"/>
                  <a:gd name="connsiteX7" fmla="*/ 1282878 w 7082126"/>
                  <a:gd name="connsiteY7" fmla="*/ 6540678 h 6765196"/>
                  <a:gd name="connsiteX8" fmla="*/ 80106 w 7082126"/>
                  <a:gd name="connsiteY8" fmla="*/ 4362304 h 6765196"/>
                  <a:gd name="connsiteX9" fmla="*/ 2277051 w 7082126"/>
                  <a:gd name="connsiteY9" fmla="*/ 556819 h 6765196"/>
                  <a:gd name="connsiteX10" fmla="*/ 3541960 w 7082126"/>
                  <a:gd name="connsiteY10" fmla="*/ 0 h 676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2126" h="6765196">
                    <a:moveTo>
                      <a:pt x="3541960" y="0"/>
                    </a:moveTo>
                    <a:cubicBezTo>
                      <a:pt x="4006869" y="0"/>
                      <a:pt x="4471778" y="185606"/>
                      <a:pt x="4806868" y="556819"/>
                    </a:cubicBezTo>
                    <a:cubicBezTo>
                      <a:pt x="5725591" y="1530418"/>
                      <a:pt x="6573301" y="3064171"/>
                      <a:pt x="6994938" y="4340076"/>
                    </a:cubicBezTo>
                    <a:cubicBezTo>
                      <a:pt x="6994938" y="4348967"/>
                      <a:pt x="6999376" y="4357859"/>
                      <a:pt x="6999376" y="4362304"/>
                    </a:cubicBezTo>
                    <a:cubicBezTo>
                      <a:pt x="7296740" y="5273665"/>
                      <a:pt x="6764147" y="6260601"/>
                      <a:pt x="5858739" y="6527341"/>
                    </a:cubicBezTo>
                    <a:cubicBezTo>
                      <a:pt x="5854301" y="6536232"/>
                      <a:pt x="5854301" y="6536232"/>
                      <a:pt x="5854301" y="6536232"/>
                    </a:cubicBezTo>
                    <a:cubicBezTo>
                      <a:pt x="4545010" y="6851874"/>
                      <a:pt x="2609922" y="6825200"/>
                      <a:pt x="1287316" y="6554015"/>
                    </a:cubicBezTo>
                    <a:cubicBezTo>
                      <a:pt x="1282878" y="6540678"/>
                      <a:pt x="1282878" y="6540678"/>
                      <a:pt x="1282878" y="6540678"/>
                    </a:cubicBezTo>
                    <a:cubicBezTo>
                      <a:pt x="341964" y="6300612"/>
                      <a:pt x="-217259" y="5295893"/>
                      <a:pt x="80106" y="4362304"/>
                    </a:cubicBezTo>
                    <a:cubicBezTo>
                      <a:pt x="501742" y="3081954"/>
                      <a:pt x="1353890" y="1534864"/>
                      <a:pt x="2277051" y="556819"/>
                    </a:cubicBezTo>
                    <a:cubicBezTo>
                      <a:pt x="2612141" y="185606"/>
                      <a:pt x="3077050" y="0"/>
                      <a:pt x="3541960" y="0"/>
                    </a:cubicBezTo>
                    <a:close/>
                  </a:path>
                </a:pathLst>
              </a:cu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5A8732-1A9E-46D6-B04A-4A8CA679225B}"/>
              </a:ext>
            </a:extLst>
          </p:cNvPr>
          <p:cNvSpPr txBox="1"/>
          <p:nvPr/>
        </p:nvSpPr>
        <p:spPr>
          <a:xfrm>
            <a:off x="5616714" y="827333"/>
            <a:ext cx="162063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err="1" smtClean="0">
                <a:gradFill flip="none" rotWithShape="1">
                  <a:gsLst>
                    <a:gs pos="0">
                      <a:srgbClr val="41E577"/>
                    </a:gs>
                    <a:gs pos="100000">
                      <a:srgbClr val="0C88A5"/>
                    </a:gs>
                  </a:gsLst>
                  <a:lin ang="2700000" scaled="1"/>
                  <a:tileRect/>
                </a:gradFill>
                <a:latin typeface="Avenir Black" panose="020B0803020203020204" pitchFamily="34" charset="0"/>
              </a:rPr>
              <a:t>Kết</a:t>
            </a:r>
            <a:r>
              <a:rPr lang="en-US" sz="3200" dirty="0" smtClean="0">
                <a:gradFill flip="none" rotWithShape="1">
                  <a:gsLst>
                    <a:gs pos="0">
                      <a:srgbClr val="41E577"/>
                    </a:gs>
                    <a:gs pos="100000">
                      <a:srgbClr val="0C88A5"/>
                    </a:gs>
                  </a:gsLst>
                  <a:lin ang="2700000" scaled="1"/>
                  <a:tileRect/>
                </a:gradFill>
                <a:latin typeface="Avenir Black" panose="020B0803020203020204" pitchFamily="34" charset="0"/>
              </a:rPr>
              <a:t> </a:t>
            </a:r>
            <a:r>
              <a:rPr lang="en-US" sz="3200" dirty="0" err="1" smtClean="0">
                <a:gradFill flip="none" rotWithShape="1">
                  <a:gsLst>
                    <a:gs pos="0">
                      <a:srgbClr val="41E577"/>
                    </a:gs>
                    <a:gs pos="100000">
                      <a:srgbClr val="0C88A5"/>
                    </a:gs>
                  </a:gsLst>
                  <a:lin ang="2700000" scaled="1"/>
                  <a:tileRect/>
                </a:gradFill>
                <a:latin typeface="Avenir Black" panose="020B0803020203020204" pitchFamily="34" charset="0"/>
              </a:rPr>
              <a:t>quả</a:t>
            </a:r>
            <a:r>
              <a:rPr lang="en-US" sz="3200" dirty="0" smtClean="0">
                <a:gradFill flip="none" rotWithShape="1">
                  <a:gsLst>
                    <a:gs pos="0">
                      <a:srgbClr val="41E577"/>
                    </a:gs>
                    <a:gs pos="100000">
                      <a:srgbClr val="0C88A5"/>
                    </a:gs>
                  </a:gsLst>
                  <a:lin ang="2700000" scaled="1"/>
                  <a:tileRect/>
                </a:gradFill>
                <a:latin typeface="Avenir Black" panose="020B0803020203020204" pitchFamily="34" charset="0"/>
              </a:rPr>
              <a:t> </a:t>
            </a:r>
            <a:r>
              <a:rPr lang="en-US" sz="3200" dirty="0" err="1" smtClean="0">
                <a:gradFill flip="none" rotWithShape="1">
                  <a:gsLst>
                    <a:gs pos="0">
                      <a:srgbClr val="41E577"/>
                    </a:gs>
                    <a:gs pos="100000">
                      <a:srgbClr val="0C88A5"/>
                    </a:gs>
                  </a:gsLst>
                  <a:lin ang="2700000" scaled="1"/>
                  <a:tileRect/>
                </a:gradFill>
                <a:latin typeface="Avenir Black" panose="020B0803020203020204" pitchFamily="34" charset="0"/>
              </a:rPr>
              <a:t>là</a:t>
            </a:r>
            <a:endParaRPr lang="en-US" sz="3200" dirty="0">
              <a:gradFill flip="none" rotWithShape="1">
                <a:gsLst>
                  <a:gs pos="0">
                    <a:srgbClr val="41E577"/>
                  </a:gs>
                  <a:gs pos="100000">
                    <a:srgbClr val="0C88A5"/>
                  </a:gs>
                </a:gsLst>
                <a:lin ang="2700000" scaled="1"/>
                <a:tileRect/>
              </a:gradFill>
              <a:latin typeface="Avenir Black" panose="020B08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D2193-57EF-4B2D-852E-25B58969ADAF}"/>
              </a:ext>
            </a:extLst>
          </p:cNvPr>
          <p:cNvSpPr txBox="1"/>
          <p:nvPr/>
        </p:nvSpPr>
        <p:spPr>
          <a:xfrm>
            <a:off x="5829984" y="1413164"/>
            <a:ext cx="56036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Gần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giống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 so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với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tưởng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tượng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venir" panose="020B0503020203020204" pitchFamily="34" charset="0"/>
              </a:rPr>
              <a:t>. 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venir" panose="020B0503020203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5755B3-4041-431A-9FD2-3D91C8CA5DC9}"/>
              </a:ext>
            </a:extLst>
          </p:cNvPr>
          <p:cNvSpPr txBox="1"/>
          <p:nvPr/>
        </p:nvSpPr>
        <p:spPr>
          <a:xfrm>
            <a:off x="5416671" y="2054550"/>
            <a:ext cx="60228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0CC66"/>
              </a:buClr>
              <a:buFontTx/>
              <a:buChar char="›"/>
            </a:pP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Tiếp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xúc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được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môi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trường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công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ty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venir" panose="020B0503020203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C1445F-8B00-49F9-97CC-38C992FC1ED5}"/>
              </a:ext>
            </a:extLst>
          </p:cNvPr>
          <p:cNvSpPr txBox="1"/>
          <p:nvPr/>
        </p:nvSpPr>
        <p:spPr>
          <a:xfrm>
            <a:off x="5416669" y="2388159"/>
            <a:ext cx="60056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0CC66"/>
              </a:buClr>
              <a:buFontTx/>
              <a:buChar char="›"/>
            </a:pP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Định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hướng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được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sau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này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mình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sẽ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làm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công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việc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gì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venir" panose="020B0503020203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3C6ACC-4A56-4800-839B-B8A2691C2FD5}"/>
              </a:ext>
            </a:extLst>
          </p:cNvPr>
          <p:cNvSpPr txBox="1"/>
          <p:nvPr/>
        </p:nvSpPr>
        <p:spPr>
          <a:xfrm>
            <a:off x="5413643" y="2743215"/>
            <a:ext cx="60056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0CC66"/>
              </a:buClr>
              <a:buFontTx/>
              <a:buChar char="›"/>
            </a:pP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Học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hỏi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nhiều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kiến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thức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từ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anh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chị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venir" panose="020B0503020203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9612BEF-D0A9-4B0D-8500-07CFBBA34706}"/>
              </a:ext>
            </a:extLst>
          </p:cNvPr>
          <p:cNvGrpSpPr/>
          <p:nvPr/>
        </p:nvGrpSpPr>
        <p:grpSpPr>
          <a:xfrm>
            <a:off x="9678829" y="0"/>
            <a:ext cx="2513171" cy="518386"/>
            <a:chOff x="9735979" y="0"/>
            <a:chExt cx="2513171" cy="518386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C0767A6A-39F9-4D39-B9FD-BA5F73FD032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735979" y="0"/>
              <a:ext cx="1601001" cy="432576"/>
            </a:xfrm>
            <a:custGeom>
              <a:avLst/>
              <a:gdLst>
                <a:gd name="T0" fmla="*/ 156 w 156"/>
                <a:gd name="T1" fmla="*/ 40 h 40"/>
                <a:gd name="T2" fmla="*/ 136 w 156"/>
                <a:gd name="T3" fmla="*/ 11 h 40"/>
                <a:gd name="T4" fmla="*/ 111 w 156"/>
                <a:gd name="T5" fmla="*/ 3 h 40"/>
                <a:gd name="T6" fmla="*/ 0 w 156"/>
                <a:gd name="T7" fmla="*/ 40 h 40"/>
                <a:gd name="T8" fmla="*/ 156 w 156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0">
                  <a:moveTo>
                    <a:pt x="156" y="40"/>
                  </a:moveTo>
                  <a:cubicBezTo>
                    <a:pt x="136" y="11"/>
                    <a:pt x="136" y="11"/>
                    <a:pt x="136" y="11"/>
                  </a:cubicBezTo>
                  <a:cubicBezTo>
                    <a:pt x="131" y="3"/>
                    <a:pt x="120" y="0"/>
                    <a:pt x="111" y="3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156" y="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FAD89AFD-0595-4ECF-A690-5C745D3A174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0382492" y="0"/>
              <a:ext cx="1866658" cy="518386"/>
            </a:xfrm>
            <a:custGeom>
              <a:avLst/>
              <a:gdLst>
                <a:gd name="T0" fmla="*/ 0 w 182"/>
                <a:gd name="T1" fmla="*/ 48 h 48"/>
                <a:gd name="T2" fmla="*/ 131 w 182"/>
                <a:gd name="T3" fmla="*/ 4 h 48"/>
                <a:gd name="T4" fmla="*/ 157 w 182"/>
                <a:gd name="T5" fmla="*/ 12 h 48"/>
                <a:gd name="T6" fmla="*/ 182 w 182"/>
                <a:gd name="T7" fmla="*/ 48 h 48"/>
                <a:gd name="T8" fmla="*/ 0 w 182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8">
                  <a:moveTo>
                    <a:pt x="0" y="48"/>
                  </a:moveTo>
                  <a:cubicBezTo>
                    <a:pt x="131" y="4"/>
                    <a:pt x="131" y="4"/>
                    <a:pt x="131" y="4"/>
                  </a:cubicBezTo>
                  <a:cubicBezTo>
                    <a:pt x="141" y="0"/>
                    <a:pt x="151" y="4"/>
                    <a:pt x="157" y="12"/>
                  </a:cubicBezTo>
                  <a:cubicBezTo>
                    <a:pt x="182" y="48"/>
                    <a:pt x="182" y="48"/>
                    <a:pt x="182" y="48"/>
                  </a:cubicBezTo>
                  <a:lnTo>
                    <a:pt x="0" y="4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1E577"/>
                </a:gs>
                <a:gs pos="100000">
                  <a:srgbClr val="0C88A5">
                    <a:alpha val="5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0630E19-B2CC-4A19-8F4A-485BB757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1" y="6343884"/>
            <a:ext cx="761489" cy="21566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A4311ED-936C-4247-B2E0-53B73CFF5653}"/>
              </a:ext>
            </a:extLst>
          </p:cNvPr>
          <p:cNvSpPr txBox="1"/>
          <p:nvPr/>
        </p:nvSpPr>
        <p:spPr>
          <a:xfrm>
            <a:off x="1153885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" panose="020B0503020203020204"/>
              </a:rPr>
              <a:t>2</a:t>
            </a:r>
            <a:endParaRPr lang="id-ID" b="1" dirty="0">
              <a:solidFill>
                <a:schemeClr val="bg1"/>
              </a:solidFill>
              <a:latin typeface="Avenir" panose="020B0503020203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C6ACC-4A56-4800-839B-B8A2691C2FD5}"/>
              </a:ext>
            </a:extLst>
          </p:cNvPr>
          <p:cNvSpPr txBox="1"/>
          <p:nvPr/>
        </p:nvSpPr>
        <p:spPr>
          <a:xfrm>
            <a:off x="5413642" y="3120692"/>
            <a:ext cx="60056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0CC66"/>
              </a:buClr>
              <a:buFontTx/>
              <a:buChar char="›"/>
            </a:pP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Thay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đổi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sức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cố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gắng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của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bản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thân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venir" panose="020B05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3C6ACC-4A56-4800-839B-B8A2691C2FD5}"/>
              </a:ext>
            </a:extLst>
          </p:cNvPr>
          <p:cNvSpPr txBox="1"/>
          <p:nvPr/>
        </p:nvSpPr>
        <p:spPr>
          <a:xfrm>
            <a:off x="5413642" y="3498169"/>
            <a:ext cx="60056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0CC66"/>
              </a:buClr>
              <a:buFontTx/>
              <a:buChar char="›"/>
            </a:pP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Thay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đổi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tư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duy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về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giải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quyết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vấn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B0503020203020204" pitchFamily="34" charset="0"/>
              </a:rPr>
              <a:t>đề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venir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1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1296784" y="530093"/>
            <a:ext cx="901799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Kiến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quá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ở </a:t>
            </a:r>
            <a:r>
              <a:rPr lang="en-US" sz="2800" b="1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14023" y="1579713"/>
            <a:ext cx="236074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MERN</a:t>
            </a:r>
            <a:endParaRPr kumimoji="0" lang="en-US" sz="2800" b="1" i="0" u="none" strike="noStrike" kern="1200" cap="none" spc="0" normalizeH="0" baseline="0" noProof="0" dirty="0">
              <a:ln w="22225"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MongoDB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Express 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 JS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Node JS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35946" y="1562830"/>
            <a:ext cx="215384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Java Servlet</a:t>
            </a:r>
            <a:endParaRPr kumimoji="0" lang="en-US" sz="2800" b="1" i="0" u="none" strike="noStrike" kern="1200" cap="none" spc="0" normalizeH="0" baseline="0" noProof="0" dirty="0">
              <a:ln w="22225"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Html,Css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Java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noProof="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Jquery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ajax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6008495" y="1567695"/>
            <a:ext cx="499599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Sử</a:t>
            </a:r>
            <a:r>
              <a:rPr kumimoji="0" lang="en-US" sz="2400" b="1" i="0" u="none" strike="noStrike" kern="1200" cap="none" spc="0" normalizeH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dụng</a:t>
            </a:r>
            <a:r>
              <a:rPr kumimoji="0" lang="en-US" sz="2400" b="1" i="0" u="none" strike="noStrike" kern="1200" cap="none" spc="0" normalizeH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git</a:t>
            </a:r>
            <a:r>
              <a:rPr kumimoji="0" lang="en-US" sz="2400" b="1" i="0" u="none" strike="noStrike" kern="1200" cap="none" spc="0" normalizeH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và</a:t>
            </a:r>
            <a:r>
              <a:rPr kumimoji="0" lang="en-US" sz="2400" b="1" i="0" u="none" strike="noStrike" kern="1200" cap="none" spc="0" normalizeH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mô</a:t>
            </a:r>
            <a:r>
              <a:rPr kumimoji="0" lang="en-US" sz="2400" b="1" i="0" u="none" strike="noStrike" kern="1200" cap="none" spc="0" normalizeH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hình</a:t>
            </a:r>
            <a:r>
              <a:rPr kumimoji="0" lang="en-US" sz="2400" b="1" i="0" u="none" strike="noStrike" kern="1200" cap="none" spc="0" normalizeH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web</a:t>
            </a:r>
            <a:endParaRPr kumimoji="0" lang="en-US" sz="2400" b="1" i="0" u="none" strike="noStrike" kern="1200" cap="none" spc="0" normalizeH="0" baseline="0" noProof="0" dirty="0">
              <a:ln w="22225"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noProof="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1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MVC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Restful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API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5323091" y="6417691"/>
            <a:ext cx="154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  <a:sym typeface="Open Sans Light"/>
              </a:rPr>
              <a:t>AIT Company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5" y="4633338"/>
            <a:ext cx="10058400" cy="179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AC4109-5B32-42D5-8688-D77C7AA2B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32165" r="2247" b="32165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66A92A-8AFF-47CA-958B-0675A7AF8925}"/>
              </a:ext>
            </a:extLst>
          </p:cNvPr>
          <p:cNvSpPr/>
          <p:nvPr/>
        </p:nvSpPr>
        <p:spPr>
          <a:xfrm>
            <a:off x="-12340" y="0"/>
            <a:ext cx="1221668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A4E71-0A5C-44B8-8487-2733403D5BA3}"/>
              </a:ext>
            </a:extLst>
          </p:cNvPr>
          <p:cNvSpPr txBox="1"/>
          <p:nvPr/>
        </p:nvSpPr>
        <p:spPr>
          <a:xfrm>
            <a:off x="3802839" y="478991"/>
            <a:ext cx="53635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rgbClr val="00B0F0"/>
                </a:solidFill>
                <a:latin typeface="Avenir Black" panose="020B0803020203020204" pitchFamily="34" charset="0"/>
              </a:rPr>
              <a:t>Cảm</a:t>
            </a:r>
            <a:r>
              <a:rPr lang="en-US" sz="4800" dirty="0" smtClean="0">
                <a:solidFill>
                  <a:srgbClr val="00B0F0"/>
                </a:solidFill>
                <a:latin typeface="Avenir Black" panose="020B0803020203020204" pitchFamily="34" charset="0"/>
              </a:rPr>
              <a:t> </a:t>
            </a:r>
            <a:r>
              <a:rPr lang="en-US" sz="4800" dirty="0" err="1" smtClean="0">
                <a:solidFill>
                  <a:srgbClr val="00B0F0"/>
                </a:solidFill>
                <a:latin typeface="Avenir Black" panose="020B0803020203020204" pitchFamily="34" charset="0"/>
              </a:rPr>
              <a:t>nhận</a:t>
            </a:r>
            <a:r>
              <a:rPr lang="en-US" sz="4800" dirty="0" smtClean="0">
                <a:solidFill>
                  <a:srgbClr val="00B0F0"/>
                </a:solidFill>
                <a:latin typeface="Avenir Black" panose="020B0803020203020204" pitchFamily="34" charset="0"/>
              </a:rPr>
              <a:t> </a:t>
            </a:r>
            <a:r>
              <a:rPr lang="en-US" sz="4800" dirty="0" err="1" smtClean="0">
                <a:solidFill>
                  <a:srgbClr val="00B0F0"/>
                </a:solidFill>
                <a:latin typeface="Avenir Black" panose="020B0803020203020204" pitchFamily="34" charset="0"/>
              </a:rPr>
              <a:t>về</a:t>
            </a:r>
            <a:r>
              <a:rPr lang="en-US" sz="4800" dirty="0" smtClean="0">
                <a:solidFill>
                  <a:srgbClr val="00B0F0"/>
                </a:solidFill>
                <a:latin typeface="Avenir Black" panose="020B0803020203020204" pitchFamily="34" charset="0"/>
              </a:rPr>
              <a:t> </a:t>
            </a:r>
            <a:r>
              <a:rPr lang="en-US" sz="4800" dirty="0" err="1" smtClean="0">
                <a:solidFill>
                  <a:srgbClr val="00B0F0"/>
                </a:solidFill>
                <a:latin typeface="Avenir Black" panose="020B0803020203020204" pitchFamily="34" charset="0"/>
              </a:rPr>
              <a:t>công</a:t>
            </a:r>
            <a:r>
              <a:rPr lang="en-US" sz="4800" dirty="0" smtClean="0">
                <a:solidFill>
                  <a:srgbClr val="00B0F0"/>
                </a:solidFill>
                <a:latin typeface="Avenir Black" panose="020B0803020203020204" pitchFamily="34" charset="0"/>
              </a:rPr>
              <a:t> ty</a:t>
            </a:r>
            <a:endParaRPr lang="en-US" sz="4800" dirty="0">
              <a:solidFill>
                <a:srgbClr val="00B0F0"/>
              </a:solidFill>
              <a:latin typeface="Avenir Black" panose="020B08030202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7B56AD-4BC6-45FB-A644-F318A0F3190C}"/>
              </a:ext>
            </a:extLst>
          </p:cNvPr>
          <p:cNvGrpSpPr/>
          <p:nvPr/>
        </p:nvGrpSpPr>
        <p:grpSpPr>
          <a:xfrm>
            <a:off x="1210805" y="3993243"/>
            <a:ext cx="3579140" cy="1327371"/>
            <a:chOff x="7414691" y="3475916"/>
            <a:chExt cx="3579140" cy="13273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B08143-8739-4FAF-9C66-C24CFBEE63C0}"/>
                </a:ext>
              </a:extLst>
            </p:cNvPr>
            <p:cNvSpPr txBox="1"/>
            <p:nvPr/>
          </p:nvSpPr>
          <p:spPr>
            <a:xfrm>
              <a:off x="7414691" y="4064623"/>
              <a:ext cx="357914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Ngoài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những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gì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ở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mặt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xấu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ra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thì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mọi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thứ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đều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tuyệt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+mj-lt"/>
                </a:rPr>
                <a:t>vời</a:t>
              </a:r>
              <a:endParaRPr 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738B71-0694-4D30-AEEE-D48E0BBFC1DD}"/>
                </a:ext>
              </a:extLst>
            </p:cNvPr>
            <p:cNvSpPr/>
            <p:nvPr/>
          </p:nvSpPr>
          <p:spPr>
            <a:xfrm>
              <a:off x="8868432" y="3475916"/>
              <a:ext cx="671659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000" b="1" dirty="0" err="1" smtClean="0">
                  <a:solidFill>
                    <a:srgbClr val="00B0F0"/>
                  </a:solidFill>
                  <a:latin typeface="Avenir" panose="020B0503020203020204" pitchFamily="34" charset="0"/>
                </a:rPr>
                <a:t>Mặt</a:t>
              </a:r>
              <a:r>
                <a:rPr lang="en-US" sz="2000" b="1" dirty="0" smtClean="0">
                  <a:solidFill>
                    <a:srgbClr val="00B0F0"/>
                  </a:solidFill>
                  <a:latin typeface="Avenir" panose="020B0503020203020204" pitchFamily="34" charset="0"/>
                </a:rPr>
                <a:t> </a:t>
              </a:r>
              <a:r>
                <a:rPr lang="en-US" sz="2000" b="1" dirty="0" err="1" smtClean="0">
                  <a:solidFill>
                    <a:srgbClr val="00B0F0"/>
                  </a:solidFill>
                  <a:latin typeface="Avenir" panose="020B0503020203020204" pitchFamily="34" charset="0"/>
                </a:rPr>
                <a:t>tốt</a:t>
              </a:r>
              <a:endParaRPr lang="id-ID" sz="20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4965C73-B985-4481-9F63-D6CCFE4F4306}"/>
              </a:ext>
            </a:extLst>
          </p:cNvPr>
          <p:cNvGrpSpPr/>
          <p:nvPr/>
        </p:nvGrpSpPr>
        <p:grpSpPr>
          <a:xfrm>
            <a:off x="1955721" y="1679913"/>
            <a:ext cx="2103824" cy="2148210"/>
            <a:chOff x="2413856" y="2128664"/>
            <a:chExt cx="1187554" cy="121260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B52A277-ECE6-4DBA-A3F3-0BE0E4800EC2}"/>
                </a:ext>
              </a:extLst>
            </p:cNvPr>
            <p:cNvGrpSpPr/>
            <p:nvPr/>
          </p:nvGrpSpPr>
          <p:grpSpPr>
            <a:xfrm>
              <a:off x="2413856" y="2128664"/>
              <a:ext cx="1187554" cy="1212608"/>
              <a:chOff x="2502692" y="2204864"/>
              <a:chExt cx="1187554" cy="1212608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76FFDD07-F293-4A02-BD83-6C7913D0CCFC}"/>
                  </a:ext>
                </a:extLst>
              </p:cNvPr>
              <p:cNvSpPr>
                <a:spLocks/>
              </p:cNvSpPr>
              <p:nvPr/>
            </p:nvSpPr>
            <p:spPr bwMode="auto">
              <a:xfrm rot="4985492">
                <a:off x="2577505" y="2212507"/>
                <a:ext cx="1066884" cy="1158598"/>
              </a:xfrm>
              <a:custGeom>
                <a:avLst/>
                <a:gdLst>
                  <a:gd name="T0" fmla="*/ 661 w 1707"/>
                  <a:gd name="T1" fmla="*/ 275 h 1851"/>
                  <a:gd name="T2" fmla="*/ 1615 w 1707"/>
                  <a:gd name="T3" fmla="*/ 692 h 1851"/>
                  <a:gd name="T4" fmla="*/ 1635 w 1707"/>
                  <a:gd name="T5" fmla="*/ 870 h 1851"/>
                  <a:gd name="T6" fmla="*/ 1655 w 1707"/>
                  <a:gd name="T7" fmla="*/ 1048 h 1851"/>
                  <a:gd name="T8" fmla="*/ 817 w 1707"/>
                  <a:gd name="T9" fmla="*/ 1666 h 1851"/>
                  <a:gd name="T10" fmla="*/ 653 w 1707"/>
                  <a:gd name="T11" fmla="*/ 1594 h 1851"/>
                  <a:gd name="T12" fmla="*/ 489 w 1707"/>
                  <a:gd name="T13" fmla="*/ 1522 h 1851"/>
                  <a:gd name="T14" fmla="*/ 373 w 1707"/>
                  <a:gd name="T15" fmla="*/ 487 h 1851"/>
                  <a:gd name="T16" fmla="*/ 517 w 1707"/>
                  <a:gd name="T17" fmla="*/ 381 h 1851"/>
                  <a:gd name="T18" fmla="*/ 661 w 1707"/>
                  <a:gd name="T19" fmla="*/ 275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7" h="1851">
                    <a:moveTo>
                      <a:pt x="661" y="275"/>
                    </a:moveTo>
                    <a:cubicBezTo>
                      <a:pt x="1034" y="0"/>
                      <a:pt x="1564" y="232"/>
                      <a:pt x="1615" y="692"/>
                    </a:cubicBezTo>
                    <a:cubicBezTo>
                      <a:pt x="1635" y="870"/>
                      <a:pt x="1635" y="870"/>
                      <a:pt x="1635" y="870"/>
                    </a:cubicBezTo>
                    <a:cubicBezTo>
                      <a:pt x="1655" y="1048"/>
                      <a:pt x="1655" y="1048"/>
                      <a:pt x="1655" y="1048"/>
                    </a:cubicBezTo>
                    <a:cubicBezTo>
                      <a:pt x="1707" y="1508"/>
                      <a:pt x="1241" y="1851"/>
                      <a:pt x="817" y="1666"/>
                    </a:cubicBezTo>
                    <a:cubicBezTo>
                      <a:pt x="653" y="1594"/>
                      <a:pt x="653" y="1594"/>
                      <a:pt x="653" y="1594"/>
                    </a:cubicBezTo>
                    <a:cubicBezTo>
                      <a:pt x="489" y="1522"/>
                      <a:pt x="489" y="1522"/>
                      <a:pt x="489" y="1522"/>
                    </a:cubicBezTo>
                    <a:cubicBezTo>
                      <a:pt x="64" y="1337"/>
                      <a:pt x="0" y="762"/>
                      <a:pt x="373" y="487"/>
                    </a:cubicBezTo>
                    <a:cubicBezTo>
                      <a:pt x="517" y="381"/>
                      <a:pt x="517" y="381"/>
                      <a:pt x="517" y="381"/>
                    </a:cubicBezTo>
                    <a:lnTo>
                      <a:pt x="661" y="275"/>
                    </a:lnTo>
                    <a:close/>
                  </a:path>
                </a:pathLst>
              </a:custGeom>
              <a:solidFill>
                <a:srgbClr val="00B0F0">
                  <a:alpha val="79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8A92B252-756E-4872-A7CB-D5A676567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692" y="2204864"/>
                <a:ext cx="1116618" cy="1212608"/>
              </a:xfrm>
              <a:custGeom>
                <a:avLst/>
                <a:gdLst>
                  <a:gd name="T0" fmla="*/ 661 w 1707"/>
                  <a:gd name="T1" fmla="*/ 275 h 1851"/>
                  <a:gd name="T2" fmla="*/ 1615 w 1707"/>
                  <a:gd name="T3" fmla="*/ 692 h 1851"/>
                  <a:gd name="T4" fmla="*/ 1635 w 1707"/>
                  <a:gd name="T5" fmla="*/ 870 h 1851"/>
                  <a:gd name="T6" fmla="*/ 1655 w 1707"/>
                  <a:gd name="T7" fmla="*/ 1048 h 1851"/>
                  <a:gd name="T8" fmla="*/ 817 w 1707"/>
                  <a:gd name="T9" fmla="*/ 1666 h 1851"/>
                  <a:gd name="T10" fmla="*/ 653 w 1707"/>
                  <a:gd name="T11" fmla="*/ 1594 h 1851"/>
                  <a:gd name="T12" fmla="*/ 489 w 1707"/>
                  <a:gd name="T13" fmla="*/ 1522 h 1851"/>
                  <a:gd name="T14" fmla="*/ 373 w 1707"/>
                  <a:gd name="T15" fmla="*/ 487 h 1851"/>
                  <a:gd name="T16" fmla="*/ 517 w 1707"/>
                  <a:gd name="T17" fmla="*/ 381 h 1851"/>
                  <a:gd name="T18" fmla="*/ 661 w 1707"/>
                  <a:gd name="T19" fmla="*/ 275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7" h="1851">
                    <a:moveTo>
                      <a:pt x="661" y="275"/>
                    </a:moveTo>
                    <a:cubicBezTo>
                      <a:pt x="1034" y="0"/>
                      <a:pt x="1564" y="232"/>
                      <a:pt x="1615" y="692"/>
                    </a:cubicBezTo>
                    <a:cubicBezTo>
                      <a:pt x="1635" y="870"/>
                      <a:pt x="1635" y="870"/>
                      <a:pt x="1635" y="870"/>
                    </a:cubicBezTo>
                    <a:cubicBezTo>
                      <a:pt x="1655" y="1048"/>
                      <a:pt x="1655" y="1048"/>
                      <a:pt x="1655" y="1048"/>
                    </a:cubicBezTo>
                    <a:cubicBezTo>
                      <a:pt x="1707" y="1508"/>
                      <a:pt x="1241" y="1851"/>
                      <a:pt x="817" y="1666"/>
                    </a:cubicBezTo>
                    <a:cubicBezTo>
                      <a:pt x="653" y="1594"/>
                      <a:pt x="653" y="1594"/>
                      <a:pt x="653" y="1594"/>
                    </a:cubicBezTo>
                    <a:cubicBezTo>
                      <a:pt x="489" y="1522"/>
                      <a:pt x="489" y="1522"/>
                      <a:pt x="489" y="1522"/>
                    </a:cubicBezTo>
                    <a:cubicBezTo>
                      <a:pt x="64" y="1337"/>
                      <a:pt x="0" y="762"/>
                      <a:pt x="373" y="487"/>
                    </a:cubicBezTo>
                    <a:cubicBezTo>
                      <a:pt x="517" y="381"/>
                      <a:pt x="517" y="381"/>
                      <a:pt x="517" y="381"/>
                    </a:cubicBezTo>
                    <a:lnTo>
                      <a:pt x="661" y="275"/>
                    </a:lnTo>
                    <a:close/>
                  </a:path>
                </a:pathLst>
              </a:custGeom>
              <a:solidFill>
                <a:schemeClr val="bg1">
                  <a:alpha val="9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61E654-34B8-450D-92AD-E83F416C14BB}"/>
                </a:ext>
              </a:extLst>
            </p:cNvPr>
            <p:cNvGrpSpPr/>
            <p:nvPr/>
          </p:nvGrpSpPr>
          <p:grpSpPr>
            <a:xfrm>
              <a:off x="2856707" y="2555928"/>
              <a:ext cx="360362" cy="360363"/>
              <a:chOff x="5554663" y="2887663"/>
              <a:chExt cx="360362" cy="360363"/>
            </a:xfrm>
            <a:solidFill>
              <a:srgbClr val="00B0F0"/>
            </a:solidFill>
            <a:effectLst/>
          </p:grpSpPr>
          <p:sp>
            <p:nvSpPr>
              <p:cNvPr id="33" name="Freeform 152">
                <a:extLst>
                  <a:ext uri="{FF2B5EF4-FFF2-40B4-BE49-F238E27FC236}">
                    <a16:creationId xmlns:a16="http://schemas.microsoft.com/office/drawing/2014/main" id="{B7DDE7C9-C319-4F93-BDE6-19A091AA4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850" y="3052763"/>
                <a:ext cx="130175" cy="150813"/>
              </a:xfrm>
              <a:custGeom>
                <a:avLst/>
                <a:gdLst>
                  <a:gd name="T0" fmla="*/ 35 w 35"/>
                  <a:gd name="T1" fmla="*/ 37 h 40"/>
                  <a:gd name="T2" fmla="*/ 24 w 35"/>
                  <a:gd name="T3" fmla="*/ 22 h 40"/>
                  <a:gd name="T4" fmla="*/ 29 w 35"/>
                  <a:gd name="T5" fmla="*/ 12 h 40"/>
                  <a:gd name="T6" fmla="*/ 17 w 35"/>
                  <a:gd name="T7" fmla="*/ 0 h 40"/>
                  <a:gd name="T8" fmla="*/ 5 w 35"/>
                  <a:gd name="T9" fmla="*/ 12 h 40"/>
                  <a:gd name="T10" fmla="*/ 10 w 35"/>
                  <a:gd name="T11" fmla="*/ 22 h 40"/>
                  <a:gd name="T12" fmla="*/ 0 w 35"/>
                  <a:gd name="T13" fmla="*/ 32 h 40"/>
                  <a:gd name="T14" fmla="*/ 7 w 35"/>
                  <a:gd name="T15" fmla="*/ 40 h 40"/>
                  <a:gd name="T16" fmla="*/ 33 w 35"/>
                  <a:gd name="T17" fmla="*/ 40 h 40"/>
                  <a:gd name="T18" fmla="*/ 33 w 35"/>
                  <a:gd name="T19" fmla="*/ 40 h 40"/>
                  <a:gd name="T20" fmla="*/ 35 w 35"/>
                  <a:gd name="T21" fmla="*/ 38 h 40"/>
                  <a:gd name="T22" fmla="*/ 35 w 35"/>
                  <a:gd name="T23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0">
                    <a:moveTo>
                      <a:pt x="35" y="37"/>
                    </a:moveTo>
                    <a:cubicBezTo>
                      <a:pt x="35" y="30"/>
                      <a:pt x="30" y="24"/>
                      <a:pt x="24" y="22"/>
                    </a:cubicBezTo>
                    <a:cubicBezTo>
                      <a:pt x="27" y="19"/>
                      <a:pt x="29" y="16"/>
                      <a:pt x="29" y="12"/>
                    </a:cubicBezTo>
                    <a:cubicBezTo>
                      <a:pt x="29" y="5"/>
                      <a:pt x="24" y="0"/>
                      <a:pt x="17" y="0"/>
                    </a:cubicBezTo>
                    <a:cubicBezTo>
                      <a:pt x="10" y="0"/>
                      <a:pt x="5" y="5"/>
                      <a:pt x="5" y="12"/>
                    </a:cubicBezTo>
                    <a:cubicBezTo>
                      <a:pt x="5" y="16"/>
                      <a:pt x="7" y="19"/>
                      <a:pt x="10" y="22"/>
                    </a:cubicBezTo>
                    <a:cubicBezTo>
                      <a:pt x="5" y="24"/>
                      <a:pt x="2" y="28"/>
                      <a:pt x="0" y="32"/>
                    </a:cubicBezTo>
                    <a:cubicBezTo>
                      <a:pt x="3" y="34"/>
                      <a:pt x="5" y="37"/>
                      <a:pt x="7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4" y="40"/>
                      <a:pt x="35" y="39"/>
                      <a:pt x="35" y="38"/>
                    </a:cubicBezTo>
                    <a:cubicBezTo>
                      <a:pt x="35" y="38"/>
                      <a:pt x="35" y="38"/>
                      <a:pt x="3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153">
                <a:extLst>
                  <a:ext uri="{FF2B5EF4-FFF2-40B4-BE49-F238E27FC236}">
                    <a16:creationId xmlns:a16="http://schemas.microsoft.com/office/drawing/2014/main" id="{1A9A8526-84AC-4233-B6E5-968D4091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3" y="3052763"/>
                <a:ext cx="131763" cy="150813"/>
              </a:xfrm>
              <a:custGeom>
                <a:avLst/>
                <a:gdLst>
                  <a:gd name="T0" fmla="*/ 35 w 35"/>
                  <a:gd name="T1" fmla="*/ 32 h 40"/>
                  <a:gd name="T2" fmla="*/ 25 w 35"/>
                  <a:gd name="T3" fmla="*/ 22 h 40"/>
                  <a:gd name="T4" fmla="*/ 30 w 35"/>
                  <a:gd name="T5" fmla="*/ 12 h 40"/>
                  <a:gd name="T6" fmla="*/ 18 w 35"/>
                  <a:gd name="T7" fmla="*/ 0 h 40"/>
                  <a:gd name="T8" fmla="*/ 6 w 35"/>
                  <a:gd name="T9" fmla="*/ 12 h 40"/>
                  <a:gd name="T10" fmla="*/ 11 w 35"/>
                  <a:gd name="T11" fmla="*/ 22 h 40"/>
                  <a:gd name="T12" fmla="*/ 0 w 35"/>
                  <a:gd name="T13" fmla="*/ 38 h 40"/>
                  <a:gd name="T14" fmla="*/ 2 w 35"/>
                  <a:gd name="T15" fmla="*/ 40 h 40"/>
                  <a:gd name="T16" fmla="*/ 28 w 35"/>
                  <a:gd name="T17" fmla="*/ 40 h 40"/>
                  <a:gd name="T18" fmla="*/ 35 w 35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40">
                    <a:moveTo>
                      <a:pt x="35" y="32"/>
                    </a:moveTo>
                    <a:cubicBezTo>
                      <a:pt x="33" y="27"/>
                      <a:pt x="30" y="24"/>
                      <a:pt x="25" y="22"/>
                    </a:cubicBezTo>
                    <a:cubicBezTo>
                      <a:pt x="28" y="19"/>
                      <a:pt x="30" y="16"/>
                      <a:pt x="30" y="12"/>
                    </a:cubicBezTo>
                    <a:cubicBezTo>
                      <a:pt x="30" y="5"/>
                      <a:pt x="25" y="0"/>
                      <a:pt x="18" y="0"/>
                    </a:cubicBezTo>
                    <a:cubicBezTo>
                      <a:pt x="11" y="0"/>
                      <a:pt x="6" y="5"/>
                      <a:pt x="6" y="12"/>
                    </a:cubicBezTo>
                    <a:cubicBezTo>
                      <a:pt x="6" y="16"/>
                      <a:pt x="8" y="19"/>
                      <a:pt x="11" y="22"/>
                    </a:cubicBezTo>
                    <a:cubicBezTo>
                      <a:pt x="4" y="24"/>
                      <a:pt x="0" y="31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30" y="37"/>
                      <a:pt x="32" y="34"/>
                      <a:pt x="3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154">
                <a:extLst>
                  <a:ext uri="{FF2B5EF4-FFF2-40B4-BE49-F238E27FC236}">
                    <a16:creationId xmlns:a16="http://schemas.microsoft.com/office/drawing/2014/main" id="{87D5AF11-A9A6-422C-83BA-F9A5E71C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75" y="3098801"/>
                <a:ext cx="136525" cy="149225"/>
              </a:xfrm>
              <a:custGeom>
                <a:avLst/>
                <a:gdLst>
                  <a:gd name="T0" fmla="*/ 36 w 36"/>
                  <a:gd name="T1" fmla="*/ 37 h 40"/>
                  <a:gd name="T2" fmla="*/ 25 w 36"/>
                  <a:gd name="T3" fmla="*/ 22 h 40"/>
                  <a:gd name="T4" fmla="*/ 30 w 36"/>
                  <a:gd name="T5" fmla="*/ 12 h 40"/>
                  <a:gd name="T6" fmla="*/ 18 w 36"/>
                  <a:gd name="T7" fmla="*/ 0 h 40"/>
                  <a:gd name="T8" fmla="*/ 6 w 36"/>
                  <a:gd name="T9" fmla="*/ 12 h 40"/>
                  <a:gd name="T10" fmla="*/ 11 w 36"/>
                  <a:gd name="T11" fmla="*/ 22 h 40"/>
                  <a:gd name="T12" fmla="*/ 0 w 36"/>
                  <a:gd name="T13" fmla="*/ 38 h 40"/>
                  <a:gd name="T14" fmla="*/ 2 w 36"/>
                  <a:gd name="T15" fmla="*/ 40 h 40"/>
                  <a:gd name="T16" fmla="*/ 34 w 36"/>
                  <a:gd name="T17" fmla="*/ 40 h 40"/>
                  <a:gd name="T18" fmla="*/ 34 w 36"/>
                  <a:gd name="T19" fmla="*/ 40 h 40"/>
                  <a:gd name="T20" fmla="*/ 36 w 36"/>
                  <a:gd name="T21" fmla="*/ 38 h 40"/>
                  <a:gd name="T22" fmla="*/ 36 w 36"/>
                  <a:gd name="T23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36" y="37"/>
                    </a:moveTo>
                    <a:cubicBezTo>
                      <a:pt x="36" y="30"/>
                      <a:pt x="31" y="24"/>
                      <a:pt x="25" y="22"/>
                    </a:cubicBezTo>
                    <a:cubicBezTo>
                      <a:pt x="28" y="19"/>
                      <a:pt x="30" y="16"/>
                      <a:pt x="30" y="12"/>
                    </a:cubicBezTo>
                    <a:cubicBezTo>
                      <a:pt x="30" y="5"/>
                      <a:pt x="25" y="0"/>
                      <a:pt x="18" y="0"/>
                    </a:cubicBezTo>
                    <a:cubicBezTo>
                      <a:pt x="11" y="0"/>
                      <a:pt x="6" y="5"/>
                      <a:pt x="6" y="12"/>
                    </a:cubicBezTo>
                    <a:cubicBezTo>
                      <a:pt x="6" y="16"/>
                      <a:pt x="8" y="19"/>
                      <a:pt x="11" y="22"/>
                    </a:cubicBezTo>
                    <a:cubicBezTo>
                      <a:pt x="4" y="24"/>
                      <a:pt x="0" y="31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5" y="40"/>
                      <a:pt x="36" y="39"/>
                      <a:pt x="36" y="38"/>
                    </a:cubicBezTo>
                    <a:cubicBezTo>
                      <a:pt x="36" y="38"/>
                      <a:pt x="36" y="38"/>
                      <a:pt x="3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155">
                <a:extLst>
                  <a:ext uri="{FF2B5EF4-FFF2-40B4-BE49-F238E27FC236}">
                    <a16:creationId xmlns:a16="http://schemas.microsoft.com/office/drawing/2014/main" id="{E6D6FE89-E20E-44C7-BCBA-F299790B94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0863" y="2887663"/>
                <a:ext cx="209550" cy="195263"/>
              </a:xfrm>
              <a:custGeom>
                <a:avLst/>
                <a:gdLst>
                  <a:gd name="T0" fmla="*/ 50 w 56"/>
                  <a:gd name="T1" fmla="*/ 0 h 52"/>
                  <a:gd name="T2" fmla="*/ 6 w 56"/>
                  <a:gd name="T3" fmla="*/ 0 h 52"/>
                  <a:gd name="T4" fmla="*/ 0 w 56"/>
                  <a:gd name="T5" fmla="*/ 6 h 52"/>
                  <a:gd name="T6" fmla="*/ 0 w 56"/>
                  <a:gd name="T7" fmla="*/ 34 h 52"/>
                  <a:gd name="T8" fmla="*/ 6 w 56"/>
                  <a:gd name="T9" fmla="*/ 40 h 52"/>
                  <a:gd name="T10" fmla="*/ 9 w 56"/>
                  <a:gd name="T11" fmla="*/ 40 h 52"/>
                  <a:gd name="T12" fmla="*/ 21 w 56"/>
                  <a:gd name="T13" fmla="*/ 51 h 52"/>
                  <a:gd name="T14" fmla="*/ 22 w 56"/>
                  <a:gd name="T15" fmla="*/ 52 h 52"/>
                  <a:gd name="T16" fmla="*/ 23 w 56"/>
                  <a:gd name="T17" fmla="*/ 52 h 52"/>
                  <a:gd name="T18" fmla="*/ 24 w 56"/>
                  <a:gd name="T19" fmla="*/ 50 h 52"/>
                  <a:gd name="T20" fmla="*/ 24 w 56"/>
                  <a:gd name="T21" fmla="*/ 40 h 52"/>
                  <a:gd name="T22" fmla="*/ 50 w 56"/>
                  <a:gd name="T23" fmla="*/ 40 h 52"/>
                  <a:gd name="T24" fmla="*/ 56 w 56"/>
                  <a:gd name="T25" fmla="*/ 34 h 52"/>
                  <a:gd name="T26" fmla="*/ 56 w 56"/>
                  <a:gd name="T27" fmla="*/ 6 h 52"/>
                  <a:gd name="T28" fmla="*/ 50 w 56"/>
                  <a:gd name="T29" fmla="*/ 0 h 52"/>
                  <a:gd name="T30" fmla="*/ 42 w 56"/>
                  <a:gd name="T31" fmla="*/ 28 h 52"/>
                  <a:gd name="T32" fmla="*/ 14 w 56"/>
                  <a:gd name="T33" fmla="*/ 28 h 52"/>
                  <a:gd name="T34" fmla="*/ 12 w 56"/>
                  <a:gd name="T35" fmla="*/ 26 h 52"/>
                  <a:gd name="T36" fmla="*/ 14 w 56"/>
                  <a:gd name="T37" fmla="*/ 24 h 52"/>
                  <a:gd name="T38" fmla="*/ 42 w 56"/>
                  <a:gd name="T39" fmla="*/ 24 h 52"/>
                  <a:gd name="T40" fmla="*/ 44 w 56"/>
                  <a:gd name="T41" fmla="*/ 26 h 52"/>
                  <a:gd name="T42" fmla="*/ 42 w 56"/>
                  <a:gd name="T43" fmla="*/ 28 h 52"/>
                  <a:gd name="T44" fmla="*/ 42 w 56"/>
                  <a:gd name="T45" fmla="*/ 20 h 52"/>
                  <a:gd name="T46" fmla="*/ 14 w 56"/>
                  <a:gd name="T47" fmla="*/ 20 h 52"/>
                  <a:gd name="T48" fmla="*/ 12 w 56"/>
                  <a:gd name="T49" fmla="*/ 18 h 52"/>
                  <a:gd name="T50" fmla="*/ 14 w 56"/>
                  <a:gd name="T51" fmla="*/ 16 h 52"/>
                  <a:gd name="T52" fmla="*/ 42 w 56"/>
                  <a:gd name="T53" fmla="*/ 16 h 52"/>
                  <a:gd name="T54" fmla="*/ 44 w 56"/>
                  <a:gd name="T55" fmla="*/ 18 h 52"/>
                  <a:gd name="T56" fmla="*/ 42 w 56"/>
                  <a:gd name="T57" fmla="*/ 20 h 52"/>
                  <a:gd name="T58" fmla="*/ 42 w 56"/>
                  <a:gd name="T59" fmla="*/ 12 h 52"/>
                  <a:gd name="T60" fmla="*/ 14 w 56"/>
                  <a:gd name="T61" fmla="*/ 12 h 52"/>
                  <a:gd name="T62" fmla="*/ 12 w 56"/>
                  <a:gd name="T63" fmla="*/ 10 h 52"/>
                  <a:gd name="T64" fmla="*/ 14 w 56"/>
                  <a:gd name="T65" fmla="*/ 8 h 52"/>
                  <a:gd name="T66" fmla="*/ 42 w 56"/>
                  <a:gd name="T67" fmla="*/ 8 h 52"/>
                  <a:gd name="T68" fmla="*/ 44 w 56"/>
                  <a:gd name="T69" fmla="*/ 10 h 52"/>
                  <a:gd name="T70" fmla="*/ 42 w 56"/>
                  <a:gd name="T71" fmla="*/ 1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52">
                    <a:moveTo>
                      <a:pt x="5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3" y="40"/>
                      <a:pt x="6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2" y="52"/>
                    </a:cubicBezTo>
                    <a:cubicBezTo>
                      <a:pt x="22" y="52"/>
                      <a:pt x="23" y="52"/>
                      <a:pt x="23" y="52"/>
                    </a:cubicBezTo>
                    <a:cubicBezTo>
                      <a:pt x="24" y="52"/>
                      <a:pt x="24" y="51"/>
                      <a:pt x="24" y="5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3" y="40"/>
                      <a:pt x="56" y="37"/>
                      <a:pt x="56" y="34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6" y="3"/>
                      <a:pt x="53" y="0"/>
                      <a:pt x="50" y="0"/>
                    </a:cubicBezTo>
                    <a:close/>
                    <a:moveTo>
                      <a:pt x="42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3" y="28"/>
                      <a:pt x="12" y="27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3" y="24"/>
                      <a:pt x="44" y="25"/>
                      <a:pt x="44" y="26"/>
                    </a:cubicBezTo>
                    <a:cubicBezTo>
                      <a:pt x="44" y="27"/>
                      <a:pt x="43" y="28"/>
                      <a:pt x="42" y="28"/>
                    </a:cubicBezTo>
                    <a:close/>
                    <a:moveTo>
                      <a:pt x="42" y="20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3" y="20"/>
                      <a:pt x="12" y="19"/>
                      <a:pt x="12" y="18"/>
                    </a:cubicBezTo>
                    <a:cubicBezTo>
                      <a:pt x="12" y="17"/>
                      <a:pt x="13" y="16"/>
                      <a:pt x="14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6"/>
                      <a:pt x="44" y="17"/>
                      <a:pt x="44" y="18"/>
                    </a:cubicBezTo>
                    <a:cubicBezTo>
                      <a:pt x="44" y="19"/>
                      <a:pt x="43" y="20"/>
                      <a:pt x="42" y="20"/>
                    </a:cubicBezTo>
                    <a:close/>
                    <a:moveTo>
                      <a:pt x="42" y="12"/>
                    </a:move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2"/>
                      <a:pt x="12" y="11"/>
                      <a:pt x="12" y="10"/>
                    </a:cubicBezTo>
                    <a:cubicBezTo>
                      <a:pt x="12" y="9"/>
                      <a:pt x="13" y="8"/>
                      <a:pt x="14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3" y="8"/>
                      <a:pt x="44" y="9"/>
                      <a:pt x="44" y="10"/>
                    </a:cubicBezTo>
                    <a:cubicBezTo>
                      <a:pt x="44" y="11"/>
                      <a:pt x="43" y="12"/>
                      <a:pt x="4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074602-72A1-4808-8274-6183009C007F}"/>
              </a:ext>
            </a:extLst>
          </p:cNvPr>
          <p:cNvGrpSpPr/>
          <p:nvPr/>
        </p:nvGrpSpPr>
        <p:grpSpPr>
          <a:xfrm>
            <a:off x="7402055" y="3993243"/>
            <a:ext cx="3579140" cy="958039"/>
            <a:chOff x="7414691" y="3475916"/>
            <a:chExt cx="3579140" cy="9580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A224A3-93AC-4BE9-962D-FB55E1AFA1AB}"/>
                </a:ext>
              </a:extLst>
            </p:cNvPr>
            <p:cNvSpPr txBox="1"/>
            <p:nvPr/>
          </p:nvSpPr>
          <p:spPr>
            <a:xfrm>
              <a:off x="7414691" y="4064623"/>
              <a:ext cx="357914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404: data </a:t>
              </a: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not </a:t>
              </a:r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found</a:t>
              </a:r>
              <a:endParaRPr 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6826DD-100B-4AEC-B5A9-F31E1C55AEF4}"/>
                </a:ext>
              </a:extLst>
            </p:cNvPr>
            <p:cNvSpPr/>
            <p:nvPr/>
          </p:nvSpPr>
          <p:spPr>
            <a:xfrm>
              <a:off x="8843585" y="3475916"/>
              <a:ext cx="721352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000" b="1" dirty="0" err="1" smtClean="0">
                  <a:solidFill>
                    <a:srgbClr val="00B0F0"/>
                  </a:solidFill>
                  <a:latin typeface="Avenir" panose="020B0503020203020204" pitchFamily="34" charset="0"/>
                </a:rPr>
                <a:t>Mặt</a:t>
              </a:r>
              <a:r>
                <a:rPr lang="en-US" sz="2000" b="1" dirty="0" smtClean="0">
                  <a:solidFill>
                    <a:srgbClr val="00B0F0"/>
                  </a:solidFill>
                  <a:latin typeface="Avenir" panose="020B0503020203020204" pitchFamily="34" charset="0"/>
                </a:rPr>
                <a:t> </a:t>
              </a:r>
              <a:r>
                <a:rPr lang="en-US" sz="2000" b="1" dirty="0" err="1" smtClean="0">
                  <a:solidFill>
                    <a:srgbClr val="00B0F0"/>
                  </a:solidFill>
                  <a:latin typeface="Avenir" panose="020B0503020203020204" pitchFamily="34" charset="0"/>
                </a:rPr>
                <a:t>xấu</a:t>
              </a:r>
              <a:endParaRPr lang="id-ID" sz="20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4EC6869-6CA5-485F-97FC-0D0EE8D8F1E1}"/>
              </a:ext>
            </a:extLst>
          </p:cNvPr>
          <p:cNvGrpSpPr/>
          <p:nvPr/>
        </p:nvGrpSpPr>
        <p:grpSpPr>
          <a:xfrm>
            <a:off x="8146971" y="1679913"/>
            <a:ext cx="2103824" cy="2148210"/>
            <a:chOff x="8605106" y="2128664"/>
            <a:chExt cx="1187554" cy="12126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A99462-6253-44A2-8BFC-85A56DCBBD84}"/>
                </a:ext>
              </a:extLst>
            </p:cNvPr>
            <p:cNvGrpSpPr/>
            <p:nvPr/>
          </p:nvGrpSpPr>
          <p:grpSpPr>
            <a:xfrm>
              <a:off x="8605106" y="2128664"/>
              <a:ext cx="1187554" cy="1212608"/>
              <a:chOff x="2502692" y="2204864"/>
              <a:chExt cx="1187554" cy="1212608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EB22B4C9-AC73-4752-820A-8BB089F50155}"/>
                  </a:ext>
                </a:extLst>
              </p:cNvPr>
              <p:cNvSpPr>
                <a:spLocks/>
              </p:cNvSpPr>
              <p:nvPr/>
            </p:nvSpPr>
            <p:spPr bwMode="auto">
              <a:xfrm rot="4985492">
                <a:off x="2577505" y="2212507"/>
                <a:ext cx="1066884" cy="1158598"/>
              </a:xfrm>
              <a:custGeom>
                <a:avLst/>
                <a:gdLst>
                  <a:gd name="T0" fmla="*/ 661 w 1707"/>
                  <a:gd name="T1" fmla="*/ 275 h 1851"/>
                  <a:gd name="T2" fmla="*/ 1615 w 1707"/>
                  <a:gd name="T3" fmla="*/ 692 h 1851"/>
                  <a:gd name="T4" fmla="*/ 1635 w 1707"/>
                  <a:gd name="T5" fmla="*/ 870 h 1851"/>
                  <a:gd name="T6" fmla="*/ 1655 w 1707"/>
                  <a:gd name="T7" fmla="*/ 1048 h 1851"/>
                  <a:gd name="T8" fmla="*/ 817 w 1707"/>
                  <a:gd name="T9" fmla="*/ 1666 h 1851"/>
                  <a:gd name="T10" fmla="*/ 653 w 1707"/>
                  <a:gd name="T11" fmla="*/ 1594 h 1851"/>
                  <a:gd name="T12" fmla="*/ 489 w 1707"/>
                  <a:gd name="T13" fmla="*/ 1522 h 1851"/>
                  <a:gd name="T14" fmla="*/ 373 w 1707"/>
                  <a:gd name="T15" fmla="*/ 487 h 1851"/>
                  <a:gd name="T16" fmla="*/ 517 w 1707"/>
                  <a:gd name="T17" fmla="*/ 381 h 1851"/>
                  <a:gd name="T18" fmla="*/ 661 w 1707"/>
                  <a:gd name="T19" fmla="*/ 275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7" h="1851">
                    <a:moveTo>
                      <a:pt x="661" y="275"/>
                    </a:moveTo>
                    <a:cubicBezTo>
                      <a:pt x="1034" y="0"/>
                      <a:pt x="1564" y="232"/>
                      <a:pt x="1615" y="692"/>
                    </a:cubicBezTo>
                    <a:cubicBezTo>
                      <a:pt x="1635" y="870"/>
                      <a:pt x="1635" y="870"/>
                      <a:pt x="1635" y="870"/>
                    </a:cubicBezTo>
                    <a:cubicBezTo>
                      <a:pt x="1655" y="1048"/>
                      <a:pt x="1655" y="1048"/>
                      <a:pt x="1655" y="1048"/>
                    </a:cubicBezTo>
                    <a:cubicBezTo>
                      <a:pt x="1707" y="1508"/>
                      <a:pt x="1241" y="1851"/>
                      <a:pt x="817" y="1666"/>
                    </a:cubicBezTo>
                    <a:cubicBezTo>
                      <a:pt x="653" y="1594"/>
                      <a:pt x="653" y="1594"/>
                      <a:pt x="653" y="1594"/>
                    </a:cubicBezTo>
                    <a:cubicBezTo>
                      <a:pt x="489" y="1522"/>
                      <a:pt x="489" y="1522"/>
                      <a:pt x="489" y="1522"/>
                    </a:cubicBezTo>
                    <a:cubicBezTo>
                      <a:pt x="64" y="1337"/>
                      <a:pt x="0" y="762"/>
                      <a:pt x="373" y="487"/>
                    </a:cubicBezTo>
                    <a:cubicBezTo>
                      <a:pt x="517" y="381"/>
                      <a:pt x="517" y="381"/>
                      <a:pt x="517" y="381"/>
                    </a:cubicBezTo>
                    <a:lnTo>
                      <a:pt x="661" y="275"/>
                    </a:lnTo>
                    <a:close/>
                  </a:path>
                </a:pathLst>
              </a:custGeom>
              <a:solidFill>
                <a:srgbClr val="00B0F0">
                  <a:alpha val="79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302CB07D-2DC6-454B-8810-298E14D2A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692" y="2204864"/>
                <a:ext cx="1116618" cy="1212608"/>
              </a:xfrm>
              <a:custGeom>
                <a:avLst/>
                <a:gdLst>
                  <a:gd name="T0" fmla="*/ 661 w 1707"/>
                  <a:gd name="T1" fmla="*/ 275 h 1851"/>
                  <a:gd name="T2" fmla="*/ 1615 w 1707"/>
                  <a:gd name="T3" fmla="*/ 692 h 1851"/>
                  <a:gd name="T4" fmla="*/ 1635 w 1707"/>
                  <a:gd name="T5" fmla="*/ 870 h 1851"/>
                  <a:gd name="T6" fmla="*/ 1655 w 1707"/>
                  <a:gd name="T7" fmla="*/ 1048 h 1851"/>
                  <a:gd name="T8" fmla="*/ 817 w 1707"/>
                  <a:gd name="T9" fmla="*/ 1666 h 1851"/>
                  <a:gd name="T10" fmla="*/ 653 w 1707"/>
                  <a:gd name="T11" fmla="*/ 1594 h 1851"/>
                  <a:gd name="T12" fmla="*/ 489 w 1707"/>
                  <a:gd name="T13" fmla="*/ 1522 h 1851"/>
                  <a:gd name="T14" fmla="*/ 373 w 1707"/>
                  <a:gd name="T15" fmla="*/ 487 h 1851"/>
                  <a:gd name="T16" fmla="*/ 517 w 1707"/>
                  <a:gd name="T17" fmla="*/ 381 h 1851"/>
                  <a:gd name="T18" fmla="*/ 661 w 1707"/>
                  <a:gd name="T19" fmla="*/ 275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7" h="1851">
                    <a:moveTo>
                      <a:pt x="661" y="275"/>
                    </a:moveTo>
                    <a:cubicBezTo>
                      <a:pt x="1034" y="0"/>
                      <a:pt x="1564" y="232"/>
                      <a:pt x="1615" y="692"/>
                    </a:cubicBezTo>
                    <a:cubicBezTo>
                      <a:pt x="1635" y="870"/>
                      <a:pt x="1635" y="870"/>
                      <a:pt x="1635" y="870"/>
                    </a:cubicBezTo>
                    <a:cubicBezTo>
                      <a:pt x="1655" y="1048"/>
                      <a:pt x="1655" y="1048"/>
                      <a:pt x="1655" y="1048"/>
                    </a:cubicBezTo>
                    <a:cubicBezTo>
                      <a:pt x="1707" y="1508"/>
                      <a:pt x="1241" y="1851"/>
                      <a:pt x="817" y="1666"/>
                    </a:cubicBezTo>
                    <a:cubicBezTo>
                      <a:pt x="653" y="1594"/>
                      <a:pt x="653" y="1594"/>
                      <a:pt x="653" y="1594"/>
                    </a:cubicBezTo>
                    <a:cubicBezTo>
                      <a:pt x="489" y="1522"/>
                      <a:pt x="489" y="1522"/>
                      <a:pt x="489" y="1522"/>
                    </a:cubicBezTo>
                    <a:cubicBezTo>
                      <a:pt x="64" y="1337"/>
                      <a:pt x="0" y="762"/>
                      <a:pt x="373" y="487"/>
                    </a:cubicBezTo>
                    <a:cubicBezTo>
                      <a:pt x="517" y="381"/>
                      <a:pt x="517" y="381"/>
                      <a:pt x="517" y="381"/>
                    </a:cubicBezTo>
                    <a:lnTo>
                      <a:pt x="661" y="275"/>
                    </a:lnTo>
                    <a:close/>
                  </a:path>
                </a:pathLst>
              </a:custGeom>
              <a:solidFill>
                <a:schemeClr val="bg1">
                  <a:alpha val="9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61E05F7-83C2-49D6-B524-4F367AE32A61}"/>
                </a:ext>
              </a:extLst>
            </p:cNvPr>
            <p:cNvGrpSpPr/>
            <p:nvPr/>
          </p:nvGrpSpPr>
          <p:grpSpPr>
            <a:xfrm>
              <a:off x="9048752" y="2559896"/>
              <a:ext cx="360363" cy="361950"/>
              <a:chOff x="8445501" y="1787525"/>
              <a:chExt cx="360363" cy="361950"/>
            </a:xfrm>
            <a:solidFill>
              <a:srgbClr val="00B0F0"/>
            </a:solidFill>
            <a:effectLst/>
          </p:grpSpPr>
          <p:sp>
            <p:nvSpPr>
              <p:cNvPr id="38" name="Freeform 311">
                <a:extLst>
                  <a:ext uri="{FF2B5EF4-FFF2-40B4-BE49-F238E27FC236}">
                    <a16:creationId xmlns:a16="http://schemas.microsoft.com/office/drawing/2014/main" id="{FF91F69C-CB7B-4162-A2A9-D5A813BFC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9951" y="2089150"/>
                <a:ext cx="104775" cy="60325"/>
              </a:xfrm>
              <a:custGeom>
                <a:avLst/>
                <a:gdLst>
                  <a:gd name="T0" fmla="*/ 26 w 28"/>
                  <a:gd name="T1" fmla="*/ 0 h 16"/>
                  <a:gd name="T2" fmla="*/ 24 w 28"/>
                  <a:gd name="T3" fmla="*/ 0 h 16"/>
                  <a:gd name="T4" fmla="*/ 4 w 28"/>
                  <a:gd name="T5" fmla="*/ 0 h 16"/>
                  <a:gd name="T6" fmla="*/ 2 w 28"/>
                  <a:gd name="T7" fmla="*/ 0 h 16"/>
                  <a:gd name="T8" fmla="*/ 0 w 28"/>
                  <a:gd name="T9" fmla="*/ 2 h 16"/>
                  <a:gd name="T10" fmla="*/ 0 w 28"/>
                  <a:gd name="T11" fmla="*/ 14 h 16"/>
                  <a:gd name="T12" fmla="*/ 2 w 28"/>
                  <a:gd name="T13" fmla="*/ 16 h 16"/>
                  <a:gd name="T14" fmla="*/ 26 w 28"/>
                  <a:gd name="T15" fmla="*/ 16 h 16"/>
                  <a:gd name="T16" fmla="*/ 28 w 28"/>
                  <a:gd name="T17" fmla="*/ 14 h 16"/>
                  <a:gd name="T18" fmla="*/ 28 w 28"/>
                  <a:gd name="T19" fmla="*/ 2 h 16"/>
                  <a:gd name="T20" fmla="*/ 26 w 28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6">
                    <a:moveTo>
                      <a:pt x="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8" y="15"/>
                      <a:pt x="28" y="14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312">
                <a:extLst>
                  <a:ext uri="{FF2B5EF4-FFF2-40B4-BE49-F238E27FC236}">
                    <a16:creationId xmlns:a16="http://schemas.microsoft.com/office/drawing/2014/main" id="{8AD9CEB0-022F-423B-BCE6-CA3C178F9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5501" y="1882775"/>
                <a:ext cx="134938" cy="190500"/>
              </a:xfrm>
              <a:custGeom>
                <a:avLst/>
                <a:gdLst>
                  <a:gd name="T0" fmla="*/ 15 w 36"/>
                  <a:gd name="T1" fmla="*/ 51 h 51"/>
                  <a:gd name="T2" fmla="*/ 36 w 36"/>
                  <a:gd name="T3" fmla="*/ 51 h 51"/>
                  <a:gd name="T4" fmla="*/ 36 w 36"/>
                  <a:gd name="T5" fmla="*/ 39 h 51"/>
                  <a:gd name="T6" fmla="*/ 36 w 36"/>
                  <a:gd name="T7" fmla="*/ 38 h 51"/>
                  <a:gd name="T8" fmla="*/ 30 w 36"/>
                  <a:gd name="T9" fmla="*/ 22 h 51"/>
                  <a:gd name="T10" fmla="*/ 22 w 36"/>
                  <a:gd name="T11" fmla="*/ 19 h 51"/>
                  <a:gd name="T12" fmla="*/ 19 w 36"/>
                  <a:gd name="T13" fmla="*/ 27 h 51"/>
                  <a:gd name="T14" fmla="*/ 20 w 36"/>
                  <a:gd name="T15" fmla="*/ 33 h 51"/>
                  <a:gd name="T16" fmla="*/ 14 w 36"/>
                  <a:gd name="T17" fmla="*/ 26 h 51"/>
                  <a:gd name="T18" fmla="*/ 7 w 36"/>
                  <a:gd name="T19" fmla="*/ 2 h 51"/>
                  <a:gd name="T20" fmla="*/ 1 w 36"/>
                  <a:gd name="T21" fmla="*/ 1 h 51"/>
                  <a:gd name="T22" fmla="*/ 0 w 36"/>
                  <a:gd name="T23" fmla="*/ 3 h 51"/>
                  <a:gd name="T24" fmla="*/ 0 w 36"/>
                  <a:gd name="T25" fmla="*/ 35 h 51"/>
                  <a:gd name="T26" fmla="*/ 1 w 36"/>
                  <a:gd name="T27" fmla="*/ 37 h 51"/>
                  <a:gd name="T28" fmla="*/ 15 w 36"/>
                  <a:gd name="T2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51">
                    <a:moveTo>
                      <a:pt x="15" y="51"/>
                    </a:move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39"/>
                      <a:pt x="36" y="39"/>
                      <a:pt x="36" y="38"/>
                    </a:cubicBezTo>
                    <a:cubicBezTo>
                      <a:pt x="36" y="38"/>
                      <a:pt x="32" y="26"/>
                      <a:pt x="30" y="22"/>
                    </a:cubicBezTo>
                    <a:cubicBezTo>
                      <a:pt x="28" y="19"/>
                      <a:pt x="24" y="18"/>
                      <a:pt x="22" y="19"/>
                    </a:cubicBezTo>
                    <a:cubicBezTo>
                      <a:pt x="20" y="20"/>
                      <a:pt x="18" y="23"/>
                      <a:pt x="19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13"/>
                      <a:pt x="12" y="5"/>
                      <a:pt x="7" y="2"/>
                    </a:cubicBezTo>
                    <a:cubicBezTo>
                      <a:pt x="4" y="0"/>
                      <a:pt x="2" y="1"/>
                      <a:pt x="1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4" y="39"/>
                      <a:pt x="12" y="48"/>
                      <a:pt x="15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313">
                <a:extLst>
                  <a:ext uri="{FF2B5EF4-FFF2-40B4-BE49-F238E27FC236}">
                    <a16:creationId xmlns:a16="http://schemas.microsoft.com/office/drawing/2014/main" id="{9FCE581A-AC47-4BCF-AA85-262CCFDE2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51" y="2089150"/>
                <a:ext cx="104775" cy="60325"/>
              </a:xfrm>
              <a:custGeom>
                <a:avLst/>
                <a:gdLst>
                  <a:gd name="T0" fmla="*/ 26 w 28"/>
                  <a:gd name="T1" fmla="*/ 0 h 16"/>
                  <a:gd name="T2" fmla="*/ 24 w 28"/>
                  <a:gd name="T3" fmla="*/ 0 h 16"/>
                  <a:gd name="T4" fmla="*/ 4 w 28"/>
                  <a:gd name="T5" fmla="*/ 0 h 16"/>
                  <a:gd name="T6" fmla="*/ 2 w 28"/>
                  <a:gd name="T7" fmla="*/ 0 h 16"/>
                  <a:gd name="T8" fmla="*/ 0 w 28"/>
                  <a:gd name="T9" fmla="*/ 2 h 16"/>
                  <a:gd name="T10" fmla="*/ 0 w 28"/>
                  <a:gd name="T11" fmla="*/ 14 h 16"/>
                  <a:gd name="T12" fmla="*/ 2 w 28"/>
                  <a:gd name="T13" fmla="*/ 16 h 16"/>
                  <a:gd name="T14" fmla="*/ 26 w 28"/>
                  <a:gd name="T15" fmla="*/ 16 h 16"/>
                  <a:gd name="T16" fmla="*/ 28 w 28"/>
                  <a:gd name="T17" fmla="*/ 14 h 16"/>
                  <a:gd name="T18" fmla="*/ 28 w 28"/>
                  <a:gd name="T19" fmla="*/ 2 h 16"/>
                  <a:gd name="T20" fmla="*/ 26 w 28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6">
                    <a:moveTo>
                      <a:pt x="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8" y="15"/>
                      <a:pt x="28" y="14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Freeform 314">
                <a:extLst>
                  <a:ext uri="{FF2B5EF4-FFF2-40B4-BE49-F238E27FC236}">
                    <a16:creationId xmlns:a16="http://schemas.microsoft.com/office/drawing/2014/main" id="{07C1B8C7-B9EC-4639-838D-25C0D231C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0926" y="1882775"/>
                <a:ext cx="134938" cy="190500"/>
              </a:xfrm>
              <a:custGeom>
                <a:avLst/>
                <a:gdLst>
                  <a:gd name="T0" fmla="*/ 35 w 36"/>
                  <a:gd name="T1" fmla="*/ 1 h 51"/>
                  <a:gd name="T2" fmla="*/ 29 w 36"/>
                  <a:gd name="T3" fmla="*/ 2 h 51"/>
                  <a:gd name="T4" fmla="*/ 22 w 36"/>
                  <a:gd name="T5" fmla="*/ 26 h 51"/>
                  <a:gd name="T6" fmla="*/ 16 w 36"/>
                  <a:gd name="T7" fmla="*/ 33 h 51"/>
                  <a:gd name="T8" fmla="*/ 17 w 36"/>
                  <a:gd name="T9" fmla="*/ 27 h 51"/>
                  <a:gd name="T10" fmla="*/ 14 w 36"/>
                  <a:gd name="T11" fmla="*/ 19 h 51"/>
                  <a:gd name="T12" fmla="*/ 6 w 36"/>
                  <a:gd name="T13" fmla="*/ 22 h 51"/>
                  <a:gd name="T14" fmla="*/ 0 w 36"/>
                  <a:gd name="T15" fmla="*/ 38 h 51"/>
                  <a:gd name="T16" fmla="*/ 0 w 36"/>
                  <a:gd name="T17" fmla="*/ 39 h 51"/>
                  <a:gd name="T18" fmla="*/ 0 w 36"/>
                  <a:gd name="T19" fmla="*/ 51 h 51"/>
                  <a:gd name="T20" fmla="*/ 21 w 36"/>
                  <a:gd name="T21" fmla="*/ 51 h 51"/>
                  <a:gd name="T22" fmla="*/ 35 w 36"/>
                  <a:gd name="T23" fmla="*/ 36 h 51"/>
                  <a:gd name="T24" fmla="*/ 36 w 36"/>
                  <a:gd name="T25" fmla="*/ 35 h 51"/>
                  <a:gd name="T26" fmla="*/ 36 w 36"/>
                  <a:gd name="T27" fmla="*/ 3 h 51"/>
                  <a:gd name="T28" fmla="*/ 35 w 36"/>
                  <a:gd name="T2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51">
                    <a:moveTo>
                      <a:pt x="35" y="1"/>
                    </a:moveTo>
                    <a:cubicBezTo>
                      <a:pt x="34" y="1"/>
                      <a:pt x="32" y="0"/>
                      <a:pt x="29" y="2"/>
                    </a:cubicBezTo>
                    <a:cubicBezTo>
                      <a:pt x="24" y="5"/>
                      <a:pt x="22" y="13"/>
                      <a:pt x="22" y="2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3"/>
                      <a:pt x="16" y="20"/>
                      <a:pt x="14" y="19"/>
                    </a:cubicBezTo>
                    <a:cubicBezTo>
                      <a:pt x="12" y="18"/>
                      <a:pt x="8" y="19"/>
                      <a:pt x="6" y="22"/>
                    </a:cubicBezTo>
                    <a:cubicBezTo>
                      <a:pt x="4" y="26"/>
                      <a:pt x="0" y="38"/>
                      <a:pt x="0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4" y="48"/>
                      <a:pt x="33" y="39"/>
                      <a:pt x="35" y="36"/>
                    </a:cubicBezTo>
                    <a:cubicBezTo>
                      <a:pt x="36" y="36"/>
                      <a:pt x="36" y="36"/>
                      <a:pt x="36" y="3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2"/>
                      <a:pt x="35" y="1"/>
                      <a:pt x="3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315">
                <a:extLst>
                  <a:ext uri="{FF2B5EF4-FFF2-40B4-BE49-F238E27FC236}">
                    <a16:creationId xmlns:a16="http://schemas.microsoft.com/office/drawing/2014/main" id="{D29792A8-615E-44F3-B42E-861001F91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488" y="1863725"/>
                <a:ext cx="52388" cy="82550"/>
              </a:xfrm>
              <a:custGeom>
                <a:avLst/>
                <a:gdLst>
                  <a:gd name="T0" fmla="*/ 33 w 33"/>
                  <a:gd name="T1" fmla="*/ 0 h 52"/>
                  <a:gd name="T2" fmla="*/ 0 w 33"/>
                  <a:gd name="T3" fmla="*/ 0 h 52"/>
                  <a:gd name="T4" fmla="*/ 16 w 33"/>
                  <a:gd name="T5" fmla="*/ 52 h 52"/>
                  <a:gd name="T6" fmla="*/ 33 w 33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52">
                    <a:moveTo>
                      <a:pt x="33" y="0"/>
                    </a:moveTo>
                    <a:lnTo>
                      <a:pt x="0" y="0"/>
                    </a:lnTo>
                    <a:lnTo>
                      <a:pt x="16" y="5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316">
                <a:extLst>
                  <a:ext uri="{FF2B5EF4-FFF2-40B4-BE49-F238E27FC236}">
                    <a16:creationId xmlns:a16="http://schemas.microsoft.com/office/drawing/2014/main" id="{33375F5B-B123-4A49-BCAF-2C2C402EC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3288" y="1795463"/>
                <a:ext cx="53975" cy="52388"/>
              </a:xfrm>
              <a:custGeom>
                <a:avLst/>
                <a:gdLst>
                  <a:gd name="T0" fmla="*/ 34 w 34"/>
                  <a:gd name="T1" fmla="*/ 33 h 33"/>
                  <a:gd name="T2" fmla="*/ 26 w 34"/>
                  <a:gd name="T3" fmla="*/ 0 h 33"/>
                  <a:gd name="T4" fmla="*/ 0 w 34"/>
                  <a:gd name="T5" fmla="*/ 33 h 33"/>
                  <a:gd name="T6" fmla="*/ 34 w 34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33">
                    <a:moveTo>
                      <a:pt x="34" y="33"/>
                    </a:moveTo>
                    <a:lnTo>
                      <a:pt x="26" y="0"/>
                    </a:lnTo>
                    <a:lnTo>
                      <a:pt x="0" y="33"/>
                    </a:lnTo>
                    <a:lnTo>
                      <a:pt x="3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Freeform 317">
                <a:extLst>
                  <a:ext uri="{FF2B5EF4-FFF2-40B4-BE49-F238E27FC236}">
                    <a16:creationId xmlns:a16="http://schemas.microsoft.com/office/drawing/2014/main" id="{8C78632F-4685-49B7-97C0-8187ED8B0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0438" y="1787525"/>
                <a:ext cx="90488" cy="60325"/>
              </a:xfrm>
              <a:custGeom>
                <a:avLst/>
                <a:gdLst>
                  <a:gd name="T0" fmla="*/ 0 w 57"/>
                  <a:gd name="T1" fmla="*/ 0 h 38"/>
                  <a:gd name="T2" fmla="*/ 7 w 57"/>
                  <a:gd name="T3" fmla="*/ 38 h 38"/>
                  <a:gd name="T4" fmla="*/ 47 w 57"/>
                  <a:gd name="T5" fmla="*/ 38 h 38"/>
                  <a:gd name="T6" fmla="*/ 57 w 57"/>
                  <a:gd name="T7" fmla="*/ 0 h 38"/>
                  <a:gd name="T8" fmla="*/ 0 w 5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8">
                    <a:moveTo>
                      <a:pt x="0" y="0"/>
                    </a:moveTo>
                    <a:lnTo>
                      <a:pt x="7" y="38"/>
                    </a:lnTo>
                    <a:lnTo>
                      <a:pt x="47" y="38"/>
                    </a:lnTo>
                    <a:lnTo>
                      <a:pt x="5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318">
                <a:extLst>
                  <a:ext uri="{FF2B5EF4-FFF2-40B4-BE49-F238E27FC236}">
                    <a16:creationId xmlns:a16="http://schemas.microsoft.com/office/drawing/2014/main" id="{AD076A3E-A9AB-4A89-9A42-A9E80C744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2826" y="1863725"/>
                <a:ext cx="93663" cy="104775"/>
              </a:xfrm>
              <a:custGeom>
                <a:avLst/>
                <a:gdLst>
                  <a:gd name="T0" fmla="*/ 21 w 59"/>
                  <a:gd name="T1" fmla="*/ 0 h 66"/>
                  <a:gd name="T2" fmla="*/ 0 w 59"/>
                  <a:gd name="T3" fmla="*/ 66 h 66"/>
                  <a:gd name="T4" fmla="*/ 0 w 59"/>
                  <a:gd name="T5" fmla="*/ 66 h 66"/>
                  <a:gd name="T6" fmla="*/ 59 w 59"/>
                  <a:gd name="T7" fmla="*/ 0 h 66"/>
                  <a:gd name="T8" fmla="*/ 21 w 5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6">
                    <a:moveTo>
                      <a:pt x="21" y="0"/>
                    </a:moveTo>
                    <a:lnTo>
                      <a:pt x="0" y="66"/>
                    </a:lnTo>
                    <a:lnTo>
                      <a:pt x="0" y="66"/>
                    </a:lnTo>
                    <a:lnTo>
                      <a:pt x="59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Freeform 319">
                <a:extLst>
                  <a:ext uri="{FF2B5EF4-FFF2-40B4-BE49-F238E27FC236}">
                    <a16:creationId xmlns:a16="http://schemas.microsoft.com/office/drawing/2014/main" id="{75EE3493-8EAC-4CAC-9B15-E46A835C7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1" y="1795463"/>
                <a:ext cx="52388" cy="52388"/>
              </a:xfrm>
              <a:custGeom>
                <a:avLst/>
                <a:gdLst>
                  <a:gd name="T0" fmla="*/ 0 w 33"/>
                  <a:gd name="T1" fmla="*/ 33 h 33"/>
                  <a:gd name="T2" fmla="*/ 33 w 33"/>
                  <a:gd name="T3" fmla="*/ 33 h 33"/>
                  <a:gd name="T4" fmla="*/ 7 w 33"/>
                  <a:gd name="T5" fmla="*/ 0 h 33"/>
                  <a:gd name="T6" fmla="*/ 0 w 33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3">
                    <a:moveTo>
                      <a:pt x="0" y="33"/>
                    </a:moveTo>
                    <a:lnTo>
                      <a:pt x="33" y="33"/>
                    </a:lnTo>
                    <a:lnTo>
                      <a:pt x="7" y="0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Freeform 320">
                <a:extLst>
                  <a:ext uri="{FF2B5EF4-FFF2-40B4-BE49-F238E27FC236}">
                    <a16:creationId xmlns:a16="http://schemas.microsoft.com/office/drawing/2014/main" id="{ABE41939-C7C2-4BBA-91C8-7B2BEE064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3288" y="1863725"/>
                <a:ext cx="95250" cy="107950"/>
              </a:xfrm>
              <a:custGeom>
                <a:avLst/>
                <a:gdLst>
                  <a:gd name="T0" fmla="*/ 60 w 60"/>
                  <a:gd name="T1" fmla="*/ 66 h 68"/>
                  <a:gd name="T2" fmla="*/ 36 w 60"/>
                  <a:gd name="T3" fmla="*/ 0 h 68"/>
                  <a:gd name="T4" fmla="*/ 0 w 60"/>
                  <a:gd name="T5" fmla="*/ 0 h 68"/>
                  <a:gd name="T6" fmla="*/ 60 w 60"/>
                  <a:gd name="T7" fmla="*/ 68 h 68"/>
                  <a:gd name="T8" fmla="*/ 60 w 60"/>
                  <a:gd name="T9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8">
                    <a:moveTo>
                      <a:pt x="60" y="66"/>
                    </a:moveTo>
                    <a:lnTo>
                      <a:pt x="36" y="0"/>
                    </a:lnTo>
                    <a:lnTo>
                      <a:pt x="0" y="0"/>
                    </a:lnTo>
                    <a:lnTo>
                      <a:pt x="60" y="68"/>
                    </a:lnTo>
                    <a:lnTo>
                      <a:pt x="6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65E3D3FF-1276-4F0B-846A-62664348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6172368"/>
            <a:ext cx="720080" cy="20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6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0134A63-AE2A-4A3B-A604-764E45E8AD6A}"/>
              </a:ext>
            </a:extLst>
          </p:cNvPr>
          <p:cNvGrpSpPr/>
          <p:nvPr/>
        </p:nvGrpSpPr>
        <p:grpSpPr>
          <a:xfrm>
            <a:off x="721504" y="193006"/>
            <a:ext cx="10293839" cy="5799035"/>
            <a:chOff x="721504" y="193006"/>
            <a:chExt cx="10293839" cy="57990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CB0AC9-D785-465D-9066-3FE88AB39BEB}"/>
                </a:ext>
              </a:extLst>
            </p:cNvPr>
            <p:cNvSpPr txBox="1"/>
            <p:nvPr/>
          </p:nvSpPr>
          <p:spPr>
            <a:xfrm>
              <a:off x="735221" y="193006"/>
              <a:ext cx="10280122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 err="1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Sau</a:t>
              </a:r>
              <a:r>
                <a:rPr lang="en-US" sz="4800" dirty="0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 </a:t>
              </a:r>
              <a:r>
                <a:rPr lang="en-US" sz="4800" dirty="0" err="1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khóa</a:t>
              </a:r>
              <a:r>
                <a:rPr lang="en-US" sz="4800" dirty="0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 </a:t>
              </a:r>
              <a:r>
                <a:rPr lang="en-US" sz="4800" dirty="0" err="1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thực</a:t>
              </a:r>
              <a:r>
                <a:rPr lang="en-US" sz="4800" dirty="0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 </a:t>
              </a:r>
              <a:r>
                <a:rPr lang="en-US" sz="4800" dirty="0" err="1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tập</a:t>
              </a:r>
              <a:r>
                <a:rPr lang="en-US" sz="4800" dirty="0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 internship </a:t>
              </a:r>
              <a:r>
                <a:rPr lang="en-US" sz="4800" dirty="0" err="1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tại</a:t>
              </a:r>
              <a:r>
                <a:rPr lang="en-US" sz="4800" dirty="0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 </a:t>
              </a:r>
              <a:r>
                <a:rPr lang="en-US" sz="4800" dirty="0" err="1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công</a:t>
              </a:r>
              <a:r>
                <a:rPr lang="en-US" sz="4800" dirty="0" smtClean="0">
                  <a:solidFill>
                    <a:srgbClr val="995623"/>
                  </a:solidFill>
                  <a:latin typeface="Adobe Caslon Pro Bold" panose="0205070206050A020403" pitchFamily="18" charset="0"/>
                </a:rPr>
                <a:t> ty:</a:t>
              </a:r>
              <a:endParaRPr lang="en-US" sz="4800" dirty="0">
                <a:solidFill>
                  <a:srgbClr val="995623"/>
                </a:solidFill>
                <a:latin typeface="Adobe Caslon Pro Bold" panose="0205070206050A020403" pitchFamily="18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F589802-593E-42F5-B386-9A05CE8EDA6F}"/>
                </a:ext>
              </a:extLst>
            </p:cNvPr>
            <p:cNvGrpSpPr/>
            <p:nvPr/>
          </p:nvGrpSpPr>
          <p:grpSpPr>
            <a:xfrm>
              <a:off x="735221" y="3440331"/>
              <a:ext cx="4734553" cy="541020"/>
              <a:chOff x="735221" y="3440331"/>
              <a:chExt cx="4734553" cy="54102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BE0DDB5-53D9-437C-90FB-77774E464B1F}"/>
                  </a:ext>
                </a:extLst>
              </p:cNvPr>
              <p:cNvGrpSpPr/>
              <p:nvPr/>
            </p:nvGrpSpPr>
            <p:grpSpPr>
              <a:xfrm>
                <a:off x="735221" y="3440331"/>
                <a:ext cx="541020" cy="541020"/>
                <a:chOff x="807792" y="3440331"/>
                <a:chExt cx="541020" cy="54102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4FA50E59-30BE-4720-B51F-D4C1F8CFF126}"/>
                    </a:ext>
                  </a:extLst>
                </p:cNvPr>
                <p:cNvSpPr/>
                <p:nvPr/>
              </p:nvSpPr>
              <p:spPr>
                <a:xfrm>
                  <a:off x="807792" y="3440331"/>
                  <a:ext cx="541020" cy="5410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B02B146-48F1-40DF-A30B-EEAFF685E676}"/>
                    </a:ext>
                  </a:extLst>
                </p:cNvPr>
                <p:cNvGrpSpPr/>
                <p:nvPr/>
              </p:nvGrpSpPr>
              <p:grpSpPr>
                <a:xfrm>
                  <a:off x="929213" y="3564137"/>
                  <a:ext cx="270745" cy="270746"/>
                  <a:chOff x="5554663" y="2887663"/>
                  <a:chExt cx="360362" cy="360363"/>
                </a:xfrm>
                <a:solidFill>
                  <a:srgbClr val="995623"/>
                </a:solidFill>
                <a:effectLst/>
              </p:grpSpPr>
              <p:sp>
                <p:nvSpPr>
                  <p:cNvPr id="34" name="Freeform 152">
                    <a:extLst>
                      <a:ext uri="{FF2B5EF4-FFF2-40B4-BE49-F238E27FC236}">
                        <a16:creationId xmlns:a16="http://schemas.microsoft.com/office/drawing/2014/main" id="{A6FB44FB-CB36-4948-B861-EB940CE0B4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84850" y="3052763"/>
                    <a:ext cx="130175" cy="150813"/>
                  </a:xfrm>
                  <a:custGeom>
                    <a:avLst/>
                    <a:gdLst>
                      <a:gd name="T0" fmla="*/ 35 w 35"/>
                      <a:gd name="T1" fmla="*/ 37 h 40"/>
                      <a:gd name="T2" fmla="*/ 24 w 35"/>
                      <a:gd name="T3" fmla="*/ 22 h 40"/>
                      <a:gd name="T4" fmla="*/ 29 w 35"/>
                      <a:gd name="T5" fmla="*/ 12 h 40"/>
                      <a:gd name="T6" fmla="*/ 17 w 35"/>
                      <a:gd name="T7" fmla="*/ 0 h 40"/>
                      <a:gd name="T8" fmla="*/ 5 w 35"/>
                      <a:gd name="T9" fmla="*/ 12 h 40"/>
                      <a:gd name="T10" fmla="*/ 10 w 35"/>
                      <a:gd name="T11" fmla="*/ 22 h 40"/>
                      <a:gd name="T12" fmla="*/ 0 w 35"/>
                      <a:gd name="T13" fmla="*/ 32 h 40"/>
                      <a:gd name="T14" fmla="*/ 7 w 35"/>
                      <a:gd name="T15" fmla="*/ 40 h 40"/>
                      <a:gd name="T16" fmla="*/ 33 w 35"/>
                      <a:gd name="T17" fmla="*/ 40 h 40"/>
                      <a:gd name="T18" fmla="*/ 33 w 35"/>
                      <a:gd name="T19" fmla="*/ 40 h 40"/>
                      <a:gd name="T20" fmla="*/ 35 w 35"/>
                      <a:gd name="T21" fmla="*/ 38 h 40"/>
                      <a:gd name="T22" fmla="*/ 35 w 35"/>
                      <a:gd name="T23" fmla="*/ 37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40">
                        <a:moveTo>
                          <a:pt x="35" y="37"/>
                        </a:moveTo>
                        <a:cubicBezTo>
                          <a:pt x="35" y="30"/>
                          <a:pt x="30" y="24"/>
                          <a:pt x="24" y="22"/>
                        </a:cubicBezTo>
                        <a:cubicBezTo>
                          <a:pt x="27" y="19"/>
                          <a:pt x="29" y="16"/>
                          <a:pt x="29" y="12"/>
                        </a:cubicBezTo>
                        <a:cubicBezTo>
                          <a:pt x="29" y="5"/>
                          <a:pt x="24" y="0"/>
                          <a:pt x="17" y="0"/>
                        </a:cubicBezTo>
                        <a:cubicBezTo>
                          <a:pt x="10" y="0"/>
                          <a:pt x="5" y="5"/>
                          <a:pt x="5" y="12"/>
                        </a:cubicBezTo>
                        <a:cubicBezTo>
                          <a:pt x="5" y="16"/>
                          <a:pt x="7" y="19"/>
                          <a:pt x="10" y="22"/>
                        </a:cubicBezTo>
                        <a:cubicBezTo>
                          <a:pt x="5" y="24"/>
                          <a:pt x="2" y="28"/>
                          <a:pt x="0" y="32"/>
                        </a:cubicBezTo>
                        <a:cubicBezTo>
                          <a:pt x="3" y="34"/>
                          <a:pt x="5" y="37"/>
                          <a:pt x="7" y="40"/>
                        </a:cubicBezTo>
                        <a:cubicBezTo>
                          <a:pt x="33" y="40"/>
                          <a:pt x="33" y="40"/>
                          <a:pt x="33" y="40"/>
                        </a:cubicBezTo>
                        <a:cubicBezTo>
                          <a:pt x="33" y="40"/>
                          <a:pt x="33" y="40"/>
                          <a:pt x="33" y="40"/>
                        </a:cubicBezTo>
                        <a:cubicBezTo>
                          <a:pt x="34" y="40"/>
                          <a:pt x="35" y="39"/>
                          <a:pt x="35" y="38"/>
                        </a:cubicBezTo>
                        <a:cubicBezTo>
                          <a:pt x="35" y="38"/>
                          <a:pt x="35" y="38"/>
                          <a:pt x="35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5" name="Freeform 153">
                    <a:extLst>
                      <a:ext uri="{FF2B5EF4-FFF2-40B4-BE49-F238E27FC236}">
                        <a16:creationId xmlns:a16="http://schemas.microsoft.com/office/drawing/2014/main" id="{39E370CC-18F1-4053-B2D2-45BA33AAF8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4663" y="3052763"/>
                    <a:ext cx="131763" cy="150813"/>
                  </a:xfrm>
                  <a:custGeom>
                    <a:avLst/>
                    <a:gdLst>
                      <a:gd name="T0" fmla="*/ 35 w 35"/>
                      <a:gd name="T1" fmla="*/ 32 h 40"/>
                      <a:gd name="T2" fmla="*/ 25 w 35"/>
                      <a:gd name="T3" fmla="*/ 22 h 40"/>
                      <a:gd name="T4" fmla="*/ 30 w 35"/>
                      <a:gd name="T5" fmla="*/ 12 h 40"/>
                      <a:gd name="T6" fmla="*/ 18 w 35"/>
                      <a:gd name="T7" fmla="*/ 0 h 40"/>
                      <a:gd name="T8" fmla="*/ 6 w 35"/>
                      <a:gd name="T9" fmla="*/ 12 h 40"/>
                      <a:gd name="T10" fmla="*/ 11 w 35"/>
                      <a:gd name="T11" fmla="*/ 22 h 40"/>
                      <a:gd name="T12" fmla="*/ 0 w 35"/>
                      <a:gd name="T13" fmla="*/ 38 h 40"/>
                      <a:gd name="T14" fmla="*/ 2 w 35"/>
                      <a:gd name="T15" fmla="*/ 40 h 40"/>
                      <a:gd name="T16" fmla="*/ 28 w 35"/>
                      <a:gd name="T17" fmla="*/ 40 h 40"/>
                      <a:gd name="T18" fmla="*/ 35 w 35"/>
                      <a:gd name="T19" fmla="*/ 3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" h="40">
                        <a:moveTo>
                          <a:pt x="35" y="32"/>
                        </a:moveTo>
                        <a:cubicBezTo>
                          <a:pt x="33" y="27"/>
                          <a:pt x="30" y="24"/>
                          <a:pt x="25" y="22"/>
                        </a:cubicBezTo>
                        <a:cubicBezTo>
                          <a:pt x="28" y="19"/>
                          <a:pt x="30" y="16"/>
                          <a:pt x="30" y="12"/>
                        </a:cubicBezTo>
                        <a:cubicBezTo>
                          <a:pt x="30" y="5"/>
                          <a:pt x="25" y="0"/>
                          <a:pt x="18" y="0"/>
                        </a:cubicBezTo>
                        <a:cubicBezTo>
                          <a:pt x="11" y="0"/>
                          <a:pt x="6" y="5"/>
                          <a:pt x="6" y="12"/>
                        </a:cubicBezTo>
                        <a:cubicBezTo>
                          <a:pt x="6" y="16"/>
                          <a:pt x="8" y="19"/>
                          <a:pt x="11" y="22"/>
                        </a:cubicBezTo>
                        <a:cubicBezTo>
                          <a:pt x="4" y="24"/>
                          <a:pt x="0" y="31"/>
                          <a:pt x="0" y="38"/>
                        </a:cubicBezTo>
                        <a:cubicBezTo>
                          <a:pt x="0" y="39"/>
                          <a:pt x="1" y="40"/>
                          <a:pt x="2" y="40"/>
                        </a:cubicBezTo>
                        <a:cubicBezTo>
                          <a:pt x="28" y="40"/>
                          <a:pt x="28" y="40"/>
                          <a:pt x="28" y="40"/>
                        </a:cubicBezTo>
                        <a:cubicBezTo>
                          <a:pt x="30" y="37"/>
                          <a:pt x="32" y="34"/>
                          <a:pt x="35" y="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6" name="Freeform 154">
                    <a:extLst>
                      <a:ext uri="{FF2B5EF4-FFF2-40B4-BE49-F238E27FC236}">
                        <a16:creationId xmlns:a16="http://schemas.microsoft.com/office/drawing/2014/main" id="{F709C29E-7E95-48E8-BD94-8CCF3A8C70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67375" y="3098801"/>
                    <a:ext cx="136525" cy="149225"/>
                  </a:xfrm>
                  <a:custGeom>
                    <a:avLst/>
                    <a:gdLst>
                      <a:gd name="T0" fmla="*/ 36 w 36"/>
                      <a:gd name="T1" fmla="*/ 37 h 40"/>
                      <a:gd name="T2" fmla="*/ 25 w 36"/>
                      <a:gd name="T3" fmla="*/ 22 h 40"/>
                      <a:gd name="T4" fmla="*/ 30 w 36"/>
                      <a:gd name="T5" fmla="*/ 12 h 40"/>
                      <a:gd name="T6" fmla="*/ 18 w 36"/>
                      <a:gd name="T7" fmla="*/ 0 h 40"/>
                      <a:gd name="T8" fmla="*/ 6 w 36"/>
                      <a:gd name="T9" fmla="*/ 12 h 40"/>
                      <a:gd name="T10" fmla="*/ 11 w 36"/>
                      <a:gd name="T11" fmla="*/ 22 h 40"/>
                      <a:gd name="T12" fmla="*/ 0 w 36"/>
                      <a:gd name="T13" fmla="*/ 38 h 40"/>
                      <a:gd name="T14" fmla="*/ 2 w 36"/>
                      <a:gd name="T15" fmla="*/ 40 h 40"/>
                      <a:gd name="T16" fmla="*/ 34 w 36"/>
                      <a:gd name="T17" fmla="*/ 40 h 40"/>
                      <a:gd name="T18" fmla="*/ 34 w 36"/>
                      <a:gd name="T19" fmla="*/ 40 h 40"/>
                      <a:gd name="T20" fmla="*/ 36 w 36"/>
                      <a:gd name="T21" fmla="*/ 38 h 40"/>
                      <a:gd name="T22" fmla="*/ 36 w 36"/>
                      <a:gd name="T23" fmla="*/ 37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6" h="40">
                        <a:moveTo>
                          <a:pt x="36" y="37"/>
                        </a:moveTo>
                        <a:cubicBezTo>
                          <a:pt x="36" y="30"/>
                          <a:pt x="31" y="24"/>
                          <a:pt x="25" y="22"/>
                        </a:cubicBezTo>
                        <a:cubicBezTo>
                          <a:pt x="28" y="19"/>
                          <a:pt x="30" y="16"/>
                          <a:pt x="30" y="12"/>
                        </a:cubicBezTo>
                        <a:cubicBezTo>
                          <a:pt x="30" y="5"/>
                          <a:pt x="25" y="0"/>
                          <a:pt x="18" y="0"/>
                        </a:cubicBezTo>
                        <a:cubicBezTo>
                          <a:pt x="11" y="0"/>
                          <a:pt x="6" y="5"/>
                          <a:pt x="6" y="12"/>
                        </a:cubicBezTo>
                        <a:cubicBezTo>
                          <a:pt x="6" y="16"/>
                          <a:pt x="8" y="19"/>
                          <a:pt x="11" y="22"/>
                        </a:cubicBezTo>
                        <a:cubicBezTo>
                          <a:pt x="4" y="24"/>
                          <a:pt x="0" y="31"/>
                          <a:pt x="0" y="38"/>
                        </a:cubicBezTo>
                        <a:cubicBezTo>
                          <a:pt x="0" y="39"/>
                          <a:pt x="1" y="40"/>
                          <a:pt x="2" y="40"/>
                        </a:cubicBezTo>
                        <a:cubicBezTo>
                          <a:pt x="34" y="40"/>
                          <a:pt x="34" y="40"/>
                          <a:pt x="34" y="40"/>
                        </a:cubicBezTo>
                        <a:cubicBezTo>
                          <a:pt x="34" y="40"/>
                          <a:pt x="34" y="40"/>
                          <a:pt x="34" y="40"/>
                        </a:cubicBezTo>
                        <a:cubicBezTo>
                          <a:pt x="35" y="40"/>
                          <a:pt x="36" y="39"/>
                          <a:pt x="36" y="38"/>
                        </a:cubicBezTo>
                        <a:cubicBezTo>
                          <a:pt x="36" y="38"/>
                          <a:pt x="36" y="38"/>
                          <a:pt x="36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7" name="Freeform 155">
                    <a:extLst>
                      <a:ext uri="{FF2B5EF4-FFF2-40B4-BE49-F238E27FC236}">
                        <a16:creationId xmlns:a16="http://schemas.microsoft.com/office/drawing/2014/main" id="{1C461B4C-F233-4648-A38A-78B8FF7F509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630861" y="2887663"/>
                    <a:ext cx="209550" cy="195263"/>
                  </a:xfrm>
                  <a:custGeom>
                    <a:avLst/>
                    <a:gdLst>
                      <a:gd name="T0" fmla="*/ 50 w 56"/>
                      <a:gd name="T1" fmla="*/ 0 h 52"/>
                      <a:gd name="T2" fmla="*/ 6 w 56"/>
                      <a:gd name="T3" fmla="*/ 0 h 52"/>
                      <a:gd name="T4" fmla="*/ 0 w 56"/>
                      <a:gd name="T5" fmla="*/ 6 h 52"/>
                      <a:gd name="T6" fmla="*/ 0 w 56"/>
                      <a:gd name="T7" fmla="*/ 34 h 52"/>
                      <a:gd name="T8" fmla="*/ 6 w 56"/>
                      <a:gd name="T9" fmla="*/ 40 h 52"/>
                      <a:gd name="T10" fmla="*/ 9 w 56"/>
                      <a:gd name="T11" fmla="*/ 40 h 52"/>
                      <a:gd name="T12" fmla="*/ 21 w 56"/>
                      <a:gd name="T13" fmla="*/ 51 h 52"/>
                      <a:gd name="T14" fmla="*/ 22 w 56"/>
                      <a:gd name="T15" fmla="*/ 52 h 52"/>
                      <a:gd name="T16" fmla="*/ 23 w 56"/>
                      <a:gd name="T17" fmla="*/ 52 h 52"/>
                      <a:gd name="T18" fmla="*/ 24 w 56"/>
                      <a:gd name="T19" fmla="*/ 50 h 52"/>
                      <a:gd name="T20" fmla="*/ 24 w 56"/>
                      <a:gd name="T21" fmla="*/ 40 h 52"/>
                      <a:gd name="T22" fmla="*/ 50 w 56"/>
                      <a:gd name="T23" fmla="*/ 40 h 52"/>
                      <a:gd name="T24" fmla="*/ 56 w 56"/>
                      <a:gd name="T25" fmla="*/ 34 h 52"/>
                      <a:gd name="T26" fmla="*/ 56 w 56"/>
                      <a:gd name="T27" fmla="*/ 6 h 52"/>
                      <a:gd name="T28" fmla="*/ 50 w 56"/>
                      <a:gd name="T29" fmla="*/ 0 h 52"/>
                      <a:gd name="T30" fmla="*/ 42 w 56"/>
                      <a:gd name="T31" fmla="*/ 28 h 52"/>
                      <a:gd name="T32" fmla="*/ 14 w 56"/>
                      <a:gd name="T33" fmla="*/ 28 h 52"/>
                      <a:gd name="T34" fmla="*/ 12 w 56"/>
                      <a:gd name="T35" fmla="*/ 26 h 52"/>
                      <a:gd name="T36" fmla="*/ 14 w 56"/>
                      <a:gd name="T37" fmla="*/ 24 h 52"/>
                      <a:gd name="T38" fmla="*/ 42 w 56"/>
                      <a:gd name="T39" fmla="*/ 24 h 52"/>
                      <a:gd name="T40" fmla="*/ 44 w 56"/>
                      <a:gd name="T41" fmla="*/ 26 h 52"/>
                      <a:gd name="T42" fmla="*/ 42 w 56"/>
                      <a:gd name="T43" fmla="*/ 28 h 52"/>
                      <a:gd name="T44" fmla="*/ 42 w 56"/>
                      <a:gd name="T45" fmla="*/ 20 h 52"/>
                      <a:gd name="T46" fmla="*/ 14 w 56"/>
                      <a:gd name="T47" fmla="*/ 20 h 52"/>
                      <a:gd name="T48" fmla="*/ 12 w 56"/>
                      <a:gd name="T49" fmla="*/ 18 h 52"/>
                      <a:gd name="T50" fmla="*/ 14 w 56"/>
                      <a:gd name="T51" fmla="*/ 16 h 52"/>
                      <a:gd name="T52" fmla="*/ 42 w 56"/>
                      <a:gd name="T53" fmla="*/ 16 h 52"/>
                      <a:gd name="T54" fmla="*/ 44 w 56"/>
                      <a:gd name="T55" fmla="*/ 18 h 52"/>
                      <a:gd name="T56" fmla="*/ 42 w 56"/>
                      <a:gd name="T57" fmla="*/ 20 h 52"/>
                      <a:gd name="T58" fmla="*/ 42 w 56"/>
                      <a:gd name="T59" fmla="*/ 12 h 52"/>
                      <a:gd name="T60" fmla="*/ 14 w 56"/>
                      <a:gd name="T61" fmla="*/ 12 h 52"/>
                      <a:gd name="T62" fmla="*/ 12 w 56"/>
                      <a:gd name="T63" fmla="*/ 10 h 52"/>
                      <a:gd name="T64" fmla="*/ 14 w 56"/>
                      <a:gd name="T65" fmla="*/ 8 h 52"/>
                      <a:gd name="T66" fmla="*/ 42 w 56"/>
                      <a:gd name="T67" fmla="*/ 8 h 52"/>
                      <a:gd name="T68" fmla="*/ 44 w 56"/>
                      <a:gd name="T69" fmla="*/ 10 h 52"/>
                      <a:gd name="T70" fmla="*/ 42 w 56"/>
                      <a:gd name="T71" fmla="*/ 1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56" h="52">
                        <a:moveTo>
                          <a:pt x="50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3"/>
                          <a:pt x="0" y="6"/>
                        </a:cubicBezTo>
                        <a:cubicBezTo>
                          <a:pt x="0" y="34"/>
                          <a:pt x="0" y="34"/>
                          <a:pt x="0" y="34"/>
                        </a:cubicBezTo>
                        <a:cubicBezTo>
                          <a:pt x="0" y="37"/>
                          <a:pt x="3" y="40"/>
                          <a:pt x="6" y="40"/>
                        </a:cubicBezTo>
                        <a:cubicBezTo>
                          <a:pt x="9" y="40"/>
                          <a:pt x="9" y="40"/>
                          <a:pt x="9" y="40"/>
                        </a:cubicBezTo>
                        <a:cubicBezTo>
                          <a:pt x="21" y="51"/>
                          <a:pt x="21" y="51"/>
                          <a:pt x="21" y="51"/>
                        </a:cubicBezTo>
                        <a:cubicBezTo>
                          <a:pt x="21" y="52"/>
                          <a:pt x="21" y="52"/>
                          <a:pt x="22" y="52"/>
                        </a:cubicBezTo>
                        <a:cubicBezTo>
                          <a:pt x="22" y="52"/>
                          <a:pt x="23" y="52"/>
                          <a:pt x="23" y="52"/>
                        </a:cubicBezTo>
                        <a:cubicBezTo>
                          <a:pt x="24" y="52"/>
                          <a:pt x="24" y="51"/>
                          <a:pt x="24" y="50"/>
                        </a:cubicBezTo>
                        <a:cubicBezTo>
                          <a:pt x="24" y="40"/>
                          <a:pt x="24" y="40"/>
                          <a:pt x="24" y="40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ubicBezTo>
                          <a:pt x="53" y="40"/>
                          <a:pt x="56" y="37"/>
                          <a:pt x="56" y="34"/>
                        </a:cubicBezTo>
                        <a:cubicBezTo>
                          <a:pt x="56" y="6"/>
                          <a:pt x="56" y="6"/>
                          <a:pt x="56" y="6"/>
                        </a:cubicBezTo>
                        <a:cubicBezTo>
                          <a:pt x="56" y="3"/>
                          <a:pt x="53" y="0"/>
                          <a:pt x="50" y="0"/>
                        </a:cubicBezTo>
                        <a:close/>
                        <a:moveTo>
                          <a:pt x="42" y="28"/>
                        </a:move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3" y="28"/>
                          <a:pt x="12" y="27"/>
                          <a:pt x="12" y="26"/>
                        </a:cubicBezTo>
                        <a:cubicBezTo>
                          <a:pt x="12" y="25"/>
                          <a:pt x="13" y="24"/>
                          <a:pt x="14" y="24"/>
                        </a:cubicBezTo>
                        <a:cubicBezTo>
                          <a:pt x="42" y="24"/>
                          <a:pt x="42" y="24"/>
                          <a:pt x="42" y="24"/>
                        </a:cubicBezTo>
                        <a:cubicBezTo>
                          <a:pt x="43" y="24"/>
                          <a:pt x="44" y="25"/>
                          <a:pt x="44" y="26"/>
                        </a:cubicBezTo>
                        <a:cubicBezTo>
                          <a:pt x="44" y="27"/>
                          <a:pt x="43" y="28"/>
                          <a:pt x="42" y="28"/>
                        </a:cubicBezTo>
                        <a:close/>
                        <a:moveTo>
                          <a:pt x="42" y="20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3" y="20"/>
                          <a:pt x="12" y="19"/>
                          <a:pt x="12" y="18"/>
                        </a:cubicBezTo>
                        <a:cubicBezTo>
                          <a:pt x="12" y="17"/>
                          <a:pt x="13" y="16"/>
                          <a:pt x="14" y="16"/>
                        </a:cubicBezTo>
                        <a:cubicBezTo>
                          <a:pt x="42" y="16"/>
                          <a:pt x="42" y="16"/>
                          <a:pt x="42" y="16"/>
                        </a:cubicBezTo>
                        <a:cubicBezTo>
                          <a:pt x="43" y="16"/>
                          <a:pt x="44" y="17"/>
                          <a:pt x="44" y="18"/>
                        </a:cubicBezTo>
                        <a:cubicBezTo>
                          <a:pt x="44" y="19"/>
                          <a:pt x="43" y="20"/>
                          <a:pt x="42" y="20"/>
                        </a:cubicBezTo>
                        <a:close/>
                        <a:moveTo>
                          <a:pt x="42" y="12"/>
                        </a:moveTo>
                        <a:cubicBezTo>
                          <a:pt x="14" y="12"/>
                          <a:pt x="14" y="12"/>
                          <a:pt x="14" y="12"/>
                        </a:cubicBezTo>
                        <a:cubicBezTo>
                          <a:pt x="13" y="12"/>
                          <a:pt x="12" y="11"/>
                          <a:pt x="12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42" y="8"/>
                          <a:pt x="42" y="8"/>
                          <a:pt x="42" y="8"/>
                        </a:cubicBezTo>
                        <a:cubicBezTo>
                          <a:pt x="43" y="8"/>
                          <a:pt x="44" y="9"/>
                          <a:pt x="44" y="10"/>
                        </a:cubicBezTo>
                        <a:cubicBezTo>
                          <a:pt x="44" y="11"/>
                          <a:pt x="43" y="12"/>
                          <a:pt x="42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3D4BB49-0E38-424A-9A37-B4AB513E61EE}"/>
                  </a:ext>
                </a:extLst>
              </p:cNvPr>
              <p:cNvSpPr txBox="1"/>
              <p:nvPr/>
            </p:nvSpPr>
            <p:spPr>
              <a:xfrm>
                <a:off x="1699691" y="3577532"/>
                <a:ext cx="377008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Bản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thân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sẽ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tự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tin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hơn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,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nổ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lực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hơn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,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trách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nhiệm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hơn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7D67E3F-62D9-4AFB-9DFB-4A7798BBC994}"/>
                </a:ext>
              </a:extLst>
            </p:cNvPr>
            <p:cNvGrpSpPr/>
            <p:nvPr/>
          </p:nvGrpSpPr>
          <p:grpSpPr>
            <a:xfrm>
              <a:off x="721504" y="4440010"/>
              <a:ext cx="4258511" cy="541020"/>
              <a:chOff x="721504" y="4440010"/>
              <a:chExt cx="4258511" cy="54102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0EEBEDD-6E5B-4727-95F3-C7583719FE56}"/>
                  </a:ext>
                </a:extLst>
              </p:cNvPr>
              <p:cNvGrpSpPr/>
              <p:nvPr/>
            </p:nvGrpSpPr>
            <p:grpSpPr>
              <a:xfrm>
                <a:off x="721504" y="4440010"/>
                <a:ext cx="541020" cy="541020"/>
                <a:chOff x="794075" y="4086225"/>
                <a:chExt cx="541020" cy="54102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38D8BE5-8A46-4013-BA9E-79852C1AA611}"/>
                    </a:ext>
                  </a:extLst>
                </p:cNvPr>
                <p:cNvSpPr/>
                <p:nvPr/>
              </p:nvSpPr>
              <p:spPr>
                <a:xfrm>
                  <a:off x="794075" y="4086225"/>
                  <a:ext cx="541020" cy="5410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E598A96-F883-40FB-B257-E9904E1015D0}"/>
                    </a:ext>
                  </a:extLst>
                </p:cNvPr>
                <p:cNvGrpSpPr/>
                <p:nvPr/>
              </p:nvGrpSpPr>
              <p:grpSpPr>
                <a:xfrm>
                  <a:off x="931598" y="4221362"/>
                  <a:ext cx="265975" cy="270746"/>
                  <a:chOff x="4119563" y="4332288"/>
                  <a:chExt cx="354012" cy="360363"/>
                </a:xfrm>
                <a:solidFill>
                  <a:srgbClr val="995623"/>
                </a:solidFill>
                <a:effectLst/>
              </p:grpSpPr>
              <p:sp>
                <p:nvSpPr>
                  <p:cNvPr id="41" name="Oval 124">
                    <a:extLst>
                      <a:ext uri="{FF2B5EF4-FFF2-40B4-BE49-F238E27FC236}">
                        <a16:creationId xmlns:a16="http://schemas.microsoft.com/office/drawing/2014/main" id="{BAA12462-D3A8-4F56-BB7C-A80D1686E7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9725" y="4332288"/>
                    <a:ext cx="120650" cy="12065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42" name="Freeform 125">
                    <a:extLst>
                      <a:ext uri="{FF2B5EF4-FFF2-40B4-BE49-F238E27FC236}">
                        <a16:creationId xmlns:a16="http://schemas.microsoft.com/office/drawing/2014/main" id="{8F3FC6C3-8492-4ABE-AA5B-52D236A4E5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19563" y="4467226"/>
                    <a:ext cx="180975" cy="225425"/>
                  </a:xfrm>
                  <a:custGeom>
                    <a:avLst/>
                    <a:gdLst>
                      <a:gd name="T0" fmla="*/ 28 w 48"/>
                      <a:gd name="T1" fmla="*/ 0 h 60"/>
                      <a:gd name="T2" fmla="*/ 30 w 48"/>
                      <a:gd name="T3" fmla="*/ 27 h 60"/>
                      <a:gd name="T4" fmla="*/ 24 w 48"/>
                      <a:gd name="T5" fmla="*/ 33 h 60"/>
                      <a:gd name="T6" fmla="*/ 18 w 48"/>
                      <a:gd name="T7" fmla="*/ 27 h 60"/>
                      <a:gd name="T8" fmla="*/ 20 w 48"/>
                      <a:gd name="T9" fmla="*/ 0 h 60"/>
                      <a:gd name="T10" fmla="*/ 0 w 48"/>
                      <a:gd name="T11" fmla="*/ 0 h 60"/>
                      <a:gd name="T12" fmla="*/ 0 w 48"/>
                      <a:gd name="T13" fmla="*/ 2 h 60"/>
                      <a:gd name="T14" fmla="*/ 14 w 48"/>
                      <a:gd name="T15" fmla="*/ 33 h 60"/>
                      <a:gd name="T16" fmla="*/ 14 w 48"/>
                      <a:gd name="T17" fmla="*/ 60 h 60"/>
                      <a:gd name="T18" fmla="*/ 34 w 48"/>
                      <a:gd name="T19" fmla="*/ 60 h 60"/>
                      <a:gd name="T20" fmla="*/ 34 w 48"/>
                      <a:gd name="T21" fmla="*/ 33 h 60"/>
                      <a:gd name="T22" fmla="*/ 48 w 48"/>
                      <a:gd name="T23" fmla="*/ 2 h 60"/>
                      <a:gd name="T24" fmla="*/ 48 w 48"/>
                      <a:gd name="T25" fmla="*/ 0 h 60"/>
                      <a:gd name="T26" fmla="*/ 28 w 48"/>
                      <a:gd name="T27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8" h="60">
                        <a:moveTo>
                          <a:pt x="28" y="0"/>
                        </a:moveTo>
                        <a:cubicBezTo>
                          <a:pt x="30" y="27"/>
                          <a:pt x="30" y="27"/>
                          <a:pt x="30" y="27"/>
                        </a:cubicBezTo>
                        <a:cubicBezTo>
                          <a:pt x="24" y="33"/>
                          <a:pt x="24" y="33"/>
                          <a:pt x="24" y="33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16"/>
                          <a:pt x="5" y="27"/>
                          <a:pt x="14" y="33"/>
                        </a:cubicBezTo>
                        <a:cubicBezTo>
                          <a:pt x="14" y="60"/>
                          <a:pt x="14" y="60"/>
                          <a:pt x="14" y="60"/>
                        </a:cubicBezTo>
                        <a:cubicBezTo>
                          <a:pt x="34" y="60"/>
                          <a:pt x="34" y="60"/>
                          <a:pt x="34" y="60"/>
                        </a:cubicBezTo>
                        <a:cubicBezTo>
                          <a:pt x="34" y="33"/>
                          <a:pt x="34" y="33"/>
                          <a:pt x="34" y="33"/>
                        </a:cubicBezTo>
                        <a:cubicBezTo>
                          <a:pt x="43" y="27"/>
                          <a:pt x="48" y="16"/>
                          <a:pt x="48" y="2"/>
                        </a:cubicBezTo>
                        <a:cubicBezTo>
                          <a:pt x="48" y="0"/>
                          <a:pt x="48" y="0"/>
                          <a:pt x="48" y="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43" name="Freeform 126">
                    <a:extLst>
                      <a:ext uri="{FF2B5EF4-FFF2-40B4-BE49-F238E27FC236}">
                        <a16:creationId xmlns:a16="http://schemas.microsoft.com/office/drawing/2014/main" id="{0D9B47C3-2383-4A4D-8BFA-C59BA1E502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825" y="4346576"/>
                    <a:ext cx="158750" cy="331788"/>
                  </a:xfrm>
                  <a:custGeom>
                    <a:avLst/>
                    <a:gdLst>
                      <a:gd name="T0" fmla="*/ 24 w 42"/>
                      <a:gd name="T1" fmla="*/ 20 h 88"/>
                      <a:gd name="T2" fmla="*/ 40 w 42"/>
                      <a:gd name="T3" fmla="*/ 20 h 88"/>
                      <a:gd name="T4" fmla="*/ 42 w 42"/>
                      <a:gd name="T5" fmla="*/ 18 h 88"/>
                      <a:gd name="T6" fmla="*/ 42 w 42"/>
                      <a:gd name="T7" fmla="*/ 2 h 88"/>
                      <a:gd name="T8" fmla="*/ 40 w 42"/>
                      <a:gd name="T9" fmla="*/ 0 h 88"/>
                      <a:gd name="T10" fmla="*/ 24 w 42"/>
                      <a:gd name="T11" fmla="*/ 0 h 88"/>
                      <a:gd name="T12" fmla="*/ 22 w 42"/>
                      <a:gd name="T13" fmla="*/ 2 h 88"/>
                      <a:gd name="T14" fmla="*/ 22 w 42"/>
                      <a:gd name="T15" fmla="*/ 8 h 88"/>
                      <a:gd name="T16" fmla="*/ 12 w 42"/>
                      <a:gd name="T17" fmla="*/ 8 h 88"/>
                      <a:gd name="T18" fmla="*/ 10 w 42"/>
                      <a:gd name="T19" fmla="*/ 10 h 88"/>
                      <a:gd name="T20" fmla="*/ 10 w 42"/>
                      <a:gd name="T21" fmla="*/ 44 h 88"/>
                      <a:gd name="T22" fmla="*/ 2 w 42"/>
                      <a:gd name="T23" fmla="*/ 44 h 88"/>
                      <a:gd name="T24" fmla="*/ 0 w 42"/>
                      <a:gd name="T25" fmla="*/ 46 h 88"/>
                      <a:gd name="T26" fmla="*/ 2 w 42"/>
                      <a:gd name="T27" fmla="*/ 48 h 88"/>
                      <a:gd name="T28" fmla="*/ 10 w 42"/>
                      <a:gd name="T29" fmla="*/ 48 h 88"/>
                      <a:gd name="T30" fmla="*/ 10 w 42"/>
                      <a:gd name="T31" fmla="*/ 78 h 88"/>
                      <a:gd name="T32" fmla="*/ 12 w 42"/>
                      <a:gd name="T33" fmla="*/ 80 h 88"/>
                      <a:gd name="T34" fmla="*/ 22 w 42"/>
                      <a:gd name="T35" fmla="*/ 80 h 88"/>
                      <a:gd name="T36" fmla="*/ 22 w 42"/>
                      <a:gd name="T37" fmla="*/ 86 h 88"/>
                      <a:gd name="T38" fmla="*/ 24 w 42"/>
                      <a:gd name="T39" fmla="*/ 88 h 88"/>
                      <a:gd name="T40" fmla="*/ 40 w 42"/>
                      <a:gd name="T41" fmla="*/ 88 h 88"/>
                      <a:gd name="T42" fmla="*/ 42 w 42"/>
                      <a:gd name="T43" fmla="*/ 86 h 88"/>
                      <a:gd name="T44" fmla="*/ 42 w 42"/>
                      <a:gd name="T45" fmla="*/ 70 h 88"/>
                      <a:gd name="T46" fmla="*/ 40 w 42"/>
                      <a:gd name="T47" fmla="*/ 68 h 88"/>
                      <a:gd name="T48" fmla="*/ 24 w 42"/>
                      <a:gd name="T49" fmla="*/ 68 h 88"/>
                      <a:gd name="T50" fmla="*/ 22 w 42"/>
                      <a:gd name="T51" fmla="*/ 70 h 88"/>
                      <a:gd name="T52" fmla="*/ 22 w 42"/>
                      <a:gd name="T53" fmla="*/ 76 h 88"/>
                      <a:gd name="T54" fmla="*/ 14 w 42"/>
                      <a:gd name="T55" fmla="*/ 76 h 88"/>
                      <a:gd name="T56" fmla="*/ 14 w 42"/>
                      <a:gd name="T57" fmla="*/ 48 h 88"/>
                      <a:gd name="T58" fmla="*/ 22 w 42"/>
                      <a:gd name="T59" fmla="*/ 48 h 88"/>
                      <a:gd name="T60" fmla="*/ 22 w 42"/>
                      <a:gd name="T61" fmla="*/ 54 h 88"/>
                      <a:gd name="T62" fmla="*/ 24 w 42"/>
                      <a:gd name="T63" fmla="*/ 56 h 88"/>
                      <a:gd name="T64" fmla="*/ 40 w 42"/>
                      <a:gd name="T65" fmla="*/ 56 h 88"/>
                      <a:gd name="T66" fmla="*/ 42 w 42"/>
                      <a:gd name="T67" fmla="*/ 54 h 88"/>
                      <a:gd name="T68" fmla="*/ 42 w 42"/>
                      <a:gd name="T69" fmla="*/ 38 h 88"/>
                      <a:gd name="T70" fmla="*/ 40 w 42"/>
                      <a:gd name="T71" fmla="*/ 36 h 88"/>
                      <a:gd name="T72" fmla="*/ 24 w 42"/>
                      <a:gd name="T73" fmla="*/ 36 h 88"/>
                      <a:gd name="T74" fmla="*/ 22 w 42"/>
                      <a:gd name="T75" fmla="*/ 38 h 88"/>
                      <a:gd name="T76" fmla="*/ 22 w 42"/>
                      <a:gd name="T77" fmla="*/ 44 h 88"/>
                      <a:gd name="T78" fmla="*/ 14 w 42"/>
                      <a:gd name="T79" fmla="*/ 44 h 88"/>
                      <a:gd name="T80" fmla="*/ 14 w 42"/>
                      <a:gd name="T81" fmla="*/ 12 h 88"/>
                      <a:gd name="T82" fmla="*/ 22 w 42"/>
                      <a:gd name="T83" fmla="*/ 12 h 88"/>
                      <a:gd name="T84" fmla="*/ 22 w 42"/>
                      <a:gd name="T85" fmla="*/ 18 h 88"/>
                      <a:gd name="T86" fmla="*/ 24 w 42"/>
                      <a:gd name="T87" fmla="*/ 2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2" h="88">
                        <a:moveTo>
                          <a:pt x="24" y="20"/>
                        </a:move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41" y="20"/>
                          <a:pt x="42" y="19"/>
                          <a:pt x="42" y="18"/>
                        </a:cubicBezTo>
                        <a:cubicBezTo>
                          <a:pt x="42" y="2"/>
                          <a:pt x="42" y="2"/>
                          <a:pt x="42" y="2"/>
                        </a:cubicBezTo>
                        <a:cubicBezTo>
                          <a:pt x="42" y="1"/>
                          <a:pt x="41" y="0"/>
                          <a:pt x="40" y="0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23" y="0"/>
                          <a:pt x="22" y="1"/>
                          <a:pt x="22" y="2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1" y="8"/>
                          <a:pt x="10" y="9"/>
                          <a:pt x="10" y="10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2" y="44"/>
                          <a:pt x="2" y="44"/>
                          <a:pt x="2" y="44"/>
                        </a:cubicBezTo>
                        <a:cubicBezTo>
                          <a:pt x="1" y="44"/>
                          <a:pt x="0" y="45"/>
                          <a:pt x="0" y="46"/>
                        </a:cubicBezTo>
                        <a:cubicBezTo>
                          <a:pt x="0" y="47"/>
                          <a:pt x="1" y="48"/>
                          <a:pt x="2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78"/>
                          <a:pt x="10" y="78"/>
                          <a:pt x="10" y="78"/>
                        </a:cubicBezTo>
                        <a:cubicBezTo>
                          <a:pt x="10" y="79"/>
                          <a:pt x="11" y="80"/>
                          <a:pt x="12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22" y="86"/>
                          <a:pt x="22" y="86"/>
                          <a:pt x="22" y="86"/>
                        </a:cubicBezTo>
                        <a:cubicBezTo>
                          <a:pt x="22" y="87"/>
                          <a:pt x="23" y="88"/>
                          <a:pt x="24" y="88"/>
                        </a:cubicBezTo>
                        <a:cubicBezTo>
                          <a:pt x="40" y="88"/>
                          <a:pt x="40" y="88"/>
                          <a:pt x="40" y="88"/>
                        </a:cubicBezTo>
                        <a:cubicBezTo>
                          <a:pt x="41" y="88"/>
                          <a:pt x="42" y="87"/>
                          <a:pt x="42" y="86"/>
                        </a:cubicBezTo>
                        <a:cubicBezTo>
                          <a:pt x="42" y="70"/>
                          <a:pt x="42" y="70"/>
                          <a:pt x="42" y="70"/>
                        </a:cubicBezTo>
                        <a:cubicBezTo>
                          <a:pt x="42" y="69"/>
                          <a:pt x="41" y="68"/>
                          <a:pt x="40" y="68"/>
                        </a:cubicBezTo>
                        <a:cubicBezTo>
                          <a:pt x="24" y="68"/>
                          <a:pt x="24" y="68"/>
                          <a:pt x="24" y="68"/>
                        </a:cubicBezTo>
                        <a:cubicBezTo>
                          <a:pt x="23" y="68"/>
                          <a:pt x="22" y="69"/>
                          <a:pt x="22" y="70"/>
                        </a:cubicBezTo>
                        <a:cubicBezTo>
                          <a:pt x="22" y="76"/>
                          <a:pt x="22" y="76"/>
                          <a:pt x="22" y="76"/>
                        </a:cubicBezTo>
                        <a:cubicBezTo>
                          <a:pt x="14" y="76"/>
                          <a:pt x="14" y="76"/>
                          <a:pt x="14" y="76"/>
                        </a:cubicBezTo>
                        <a:cubicBezTo>
                          <a:pt x="14" y="48"/>
                          <a:pt x="14" y="48"/>
                          <a:pt x="14" y="48"/>
                        </a:cubicBezTo>
                        <a:cubicBezTo>
                          <a:pt x="22" y="48"/>
                          <a:pt x="22" y="48"/>
                          <a:pt x="22" y="48"/>
                        </a:cubicBezTo>
                        <a:cubicBezTo>
                          <a:pt x="22" y="54"/>
                          <a:pt x="22" y="54"/>
                          <a:pt x="22" y="54"/>
                        </a:cubicBezTo>
                        <a:cubicBezTo>
                          <a:pt x="22" y="55"/>
                          <a:pt x="23" y="56"/>
                          <a:pt x="24" y="56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1" y="56"/>
                          <a:pt x="42" y="55"/>
                          <a:pt x="42" y="54"/>
                        </a:cubicBezTo>
                        <a:cubicBezTo>
                          <a:pt x="42" y="38"/>
                          <a:pt x="42" y="38"/>
                          <a:pt x="42" y="38"/>
                        </a:cubicBezTo>
                        <a:cubicBezTo>
                          <a:pt x="42" y="37"/>
                          <a:pt x="41" y="36"/>
                          <a:pt x="40" y="36"/>
                        </a:cubicBezTo>
                        <a:cubicBezTo>
                          <a:pt x="24" y="36"/>
                          <a:pt x="24" y="36"/>
                          <a:pt x="24" y="36"/>
                        </a:cubicBezTo>
                        <a:cubicBezTo>
                          <a:pt x="23" y="36"/>
                          <a:pt x="22" y="37"/>
                          <a:pt x="22" y="38"/>
                        </a:cubicBezTo>
                        <a:cubicBezTo>
                          <a:pt x="22" y="44"/>
                          <a:pt x="22" y="44"/>
                          <a:pt x="22" y="44"/>
                        </a:cubicBezTo>
                        <a:cubicBezTo>
                          <a:pt x="14" y="44"/>
                          <a:pt x="14" y="44"/>
                          <a:pt x="14" y="44"/>
                        </a:cubicBezTo>
                        <a:cubicBezTo>
                          <a:pt x="14" y="12"/>
                          <a:pt x="14" y="12"/>
                          <a:pt x="14" y="12"/>
                        </a:cubicBezTo>
                        <a:cubicBezTo>
                          <a:pt x="22" y="12"/>
                          <a:pt x="22" y="12"/>
                          <a:pt x="22" y="12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9"/>
                          <a:pt x="23" y="20"/>
                          <a:pt x="24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2129DEE-0F9F-4F35-B263-38276403000E}"/>
                  </a:ext>
                </a:extLst>
              </p:cNvPr>
              <p:cNvSpPr txBox="1"/>
              <p:nvPr/>
            </p:nvSpPr>
            <p:spPr>
              <a:xfrm>
                <a:off x="1699691" y="4587409"/>
                <a:ext cx="32803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Không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còn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hoang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mang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về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sự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nghiệp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sắp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tới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342B337-6920-467C-AD8D-9786167A6CAE}"/>
                </a:ext>
              </a:extLst>
            </p:cNvPr>
            <p:cNvGrpSpPr/>
            <p:nvPr/>
          </p:nvGrpSpPr>
          <p:grpSpPr>
            <a:xfrm>
              <a:off x="721504" y="5451021"/>
              <a:ext cx="4258511" cy="541020"/>
              <a:chOff x="721504" y="5451021"/>
              <a:chExt cx="4258511" cy="54102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DBF2A1A-2D86-4BD1-8664-DCFBA7AA6458}"/>
                  </a:ext>
                </a:extLst>
              </p:cNvPr>
              <p:cNvGrpSpPr/>
              <p:nvPr/>
            </p:nvGrpSpPr>
            <p:grpSpPr>
              <a:xfrm>
                <a:off x="721504" y="5451021"/>
                <a:ext cx="541020" cy="541020"/>
                <a:chOff x="794075" y="4933950"/>
                <a:chExt cx="541020" cy="54102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E4BDA76-4CBE-4363-9E1A-6BDE85719F88}"/>
                    </a:ext>
                  </a:extLst>
                </p:cNvPr>
                <p:cNvSpPr/>
                <p:nvPr/>
              </p:nvSpPr>
              <p:spPr>
                <a:xfrm>
                  <a:off x="794075" y="4933950"/>
                  <a:ext cx="541020" cy="5410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129DA10-74D8-4830-8039-6C15631B2C8B}"/>
                    </a:ext>
                  </a:extLst>
                </p:cNvPr>
                <p:cNvGrpSpPr/>
                <p:nvPr/>
              </p:nvGrpSpPr>
              <p:grpSpPr>
                <a:xfrm>
                  <a:off x="929212" y="5068491"/>
                  <a:ext cx="270746" cy="271938"/>
                  <a:chOff x="8445501" y="1787525"/>
                  <a:chExt cx="360363" cy="361950"/>
                </a:xfrm>
                <a:solidFill>
                  <a:srgbClr val="995623"/>
                </a:solidFill>
                <a:effectLst/>
              </p:grpSpPr>
              <p:sp>
                <p:nvSpPr>
                  <p:cNvPr id="46" name="Freeform 311">
                    <a:extLst>
                      <a:ext uri="{FF2B5EF4-FFF2-40B4-BE49-F238E27FC236}">
                        <a16:creationId xmlns:a16="http://schemas.microsoft.com/office/drawing/2014/main" id="{E3C36EA0-7CD9-46CA-AFF2-834881043A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89951" y="2089150"/>
                    <a:ext cx="104775" cy="60325"/>
                  </a:xfrm>
                  <a:custGeom>
                    <a:avLst/>
                    <a:gdLst>
                      <a:gd name="T0" fmla="*/ 26 w 28"/>
                      <a:gd name="T1" fmla="*/ 0 h 16"/>
                      <a:gd name="T2" fmla="*/ 24 w 28"/>
                      <a:gd name="T3" fmla="*/ 0 h 16"/>
                      <a:gd name="T4" fmla="*/ 4 w 28"/>
                      <a:gd name="T5" fmla="*/ 0 h 16"/>
                      <a:gd name="T6" fmla="*/ 2 w 28"/>
                      <a:gd name="T7" fmla="*/ 0 h 16"/>
                      <a:gd name="T8" fmla="*/ 0 w 28"/>
                      <a:gd name="T9" fmla="*/ 2 h 16"/>
                      <a:gd name="T10" fmla="*/ 0 w 28"/>
                      <a:gd name="T11" fmla="*/ 14 h 16"/>
                      <a:gd name="T12" fmla="*/ 2 w 28"/>
                      <a:gd name="T13" fmla="*/ 16 h 16"/>
                      <a:gd name="T14" fmla="*/ 26 w 28"/>
                      <a:gd name="T15" fmla="*/ 16 h 16"/>
                      <a:gd name="T16" fmla="*/ 28 w 28"/>
                      <a:gd name="T17" fmla="*/ 14 h 16"/>
                      <a:gd name="T18" fmla="*/ 28 w 28"/>
                      <a:gd name="T19" fmla="*/ 2 h 16"/>
                      <a:gd name="T20" fmla="*/ 26 w 28"/>
                      <a:gd name="T21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6">
                        <a:moveTo>
                          <a:pt x="26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5"/>
                          <a:pt x="1" y="16"/>
                          <a:pt x="2" y="16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16"/>
                          <a:pt x="28" y="15"/>
                          <a:pt x="28" y="14"/>
                        </a:cubicBezTo>
                        <a:cubicBezTo>
                          <a:pt x="28" y="2"/>
                          <a:pt x="28" y="2"/>
                          <a:pt x="28" y="2"/>
                        </a:cubicBezTo>
                        <a:cubicBezTo>
                          <a:pt x="28" y="1"/>
                          <a:pt x="27" y="0"/>
                          <a:pt x="2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47" name="Freeform 312">
                    <a:extLst>
                      <a:ext uri="{FF2B5EF4-FFF2-40B4-BE49-F238E27FC236}">
                        <a16:creationId xmlns:a16="http://schemas.microsoft.com/office/drawing/2014/main" id="{20924DD9-73D9-4AF4-8CF9-DD1A5ED607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45501" y="1882775"/>
                    <a:ext cx="134938" cy="190500"/>
                  </a:xfrm>
                  <a:custGeom>
                    <a:avLst/>
                    <a:gdLst>
                      <a:gd name="T0" fmla="*/ 15 w 36"/>
                      <a:gd name="T1" fmla="*/ 51 h 51"/>
                      <a:gd name="T2" fmla="*/ 36 w 36"/>
                      <a:gd name="T3" fmla="*/ 51 h 51"/>
                      <a:gd name="T4" fmla="*/ 36 w 36"/>
                      <a:gd name="T5" fmla="*/ 39 h 51"/>
                      <a:gd name="T6" fmla="*/ 36 w 36"/>
                      <a:gd name="T7" fmla="*/ 38 h 51"/>
                      <a:gd name="T8" fmla="*/ 30 w 36"/>
                      <a:gd name="T9" fmla="*/ 22 h 51"/>
                      <a:gd name="T10" fmla="*/ 22 w 36"/>
                      <a:gd name="T11" fmla="*/ 19 h 51"/>
                      <a:gd name="T12" fmla="*/ 19 w 36"/>
                      <a:gd name="T13" fmla="*/ 27 h 51"/>
                      <a:gd name="T14" fmla="*/ 20 w 36"/>
                      <a:gd name="T15" fmla="*/ 33 h 51"/>
                      <a:gd name="T16" fmla="*/ 14 w 36"/>
                      <a:gd name="T17" fmla="*/ 26 h 51"/>
                      <a:gd name="T18" fmla="*/ 7 w 36"/>
                      <a:gd name="T19" fmla="*/ 2 h 51"/>
                      <a:gd name="T20" fmla="*/ 1 w 36"/>
                      <a:gd name="T21" fmla="*/ 1 h 51"/>
                      <a:gd name="T22" fmla="*/ 0 w 36"/>
                      <a:gd name="T23" fmla="*/ 3 h 51"/>
                      <a:gd name="T24" fmla="*/ 0 w 36"/>
                      <a:gd name="T25" fmla="*/ 35 h 51"/>
                      <a:gd name="T26" fmla="*/ 1 w 36"/>
                      <a:gd name="T27" fmla="*/ 37 h 51"/>
                      <a:gd name="T28" fmla="*/ 15 w 36"/>
                      <a:gd name="T29" fmla="*/ 51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6" h="51">
                        <a:moveTo>
                          <a:pt x="15" y="51"/>
                        </a:moveTo>
                        <a:cubicBezTo>
                          <a:pt x="36" y="51"/>
                          <a:pt x="36" y="51"/>
                          <a:pt x="36" y="51"/>
                        </a:cubicBezTo>
                        <a:cubicBezTo>
                          <a:pt x="36" y="39"/>
                          <a:pt x="36" y="39"/>
                          <a:pt x="36" y="39"/>
                        </a:cubicBezTo>
                        <a:cubicBezTo>
                          <a:pt x="36" y="39"/>
                          <a:pt x="36" y="39"/>
                          <a:pt x="36" y="38"/>
                        </a:cubicBezTo>
                        <a:cubicBezTo>
                          <a:pt x="36" y="38"/>
                          <a:pt x="32" y="26"/>
                          <a:pt x="30" y="22"/>
                        </a:cubicBezTo>
                        <a:cubicBezTo>
                          <a:pt x="28" y="19"/>
                          <a:pt x="24" y="18"/>
                          <a:pt x="22" y="19"/>
                        </a:cubicBezTo>
                        <a:cubicBezTo>
                          <a:pt x="20" y="20"/>
                          <a:pt x="18" y="23"/>
                          <a:pt x="19" y="27"/>
                        </a:cubicBezTo>
                        <a:cubicBezTo>
                          <a:pt x="20" y="33"/>
                          <a:pt x="20" y="33"/>
                          <a:pt x="20" y="33"/>
                        </a:cubicBezTo>
                        <a:cubicBezTo>
                          <a:pt x="14" y="26"/>
                          <a:pt x="14" y="26"/>
                          <a:pt x="14" y="26"/>
                        </a:cubicBezTo>
                        <a:cubicBezTo>
                          <a:pt x="14" y="13"/>
                          <a:pt x="12" y="5"/>
                          <a:pt x="7" y="2"/>
                        </a:cubicBezTo>
                        <a:cubicBezTo>
                          <a:pt x="4" y="0"/>
                          <a:pt x="2" y="1"/>
                          <a:pt x="1" y="1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6"/>
                          <a:pt x="0" y="36"/>
                          <a:pt x="1" y="37"/>
                        </a:cubicBezTo>
                        <a:cubicBezTo>
                          <a:pt x="4" y="39"/>
                          <a:pt x="12" y="48"/>
                          <a:pt x="1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48" name="Freeform 313">
                    <a:extLst>
                      <a:ext uri="{FF2B5EF4-FFF2-40B4-BE49-F238E27FC236}">
                        <a16:creationId xmlns:a16="http://schemas.microsoft.com/office/drawing/2014/main" id="{15E07421-6BFA-456B-894A-65695B7A64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55051" y="2089150"/>
                    <a:ext cx="104775" cy="60325"/>
                  </a:xfrm>
                  <a:custGeom>
                    <a:avLst/>
                    <a:gdLst>
                      <a:gd name="T0" fmla="*/ 26 w 28"/>
                      <a:gd name="T1" fmla="*/ 0 h 16"/>
                      <a:gd name="T2" fmla="*/ 24 w 28"/>
                      <a:gd name="T3" fmla="*/ 0 h 16"/>
                      <a:gd name="T4" fmla="*/ 4 w 28"/>
                      <a:gd name="T5" fmla="*/ 0 h 16"/>
                      <a:gd name="T6" fmla="*/ 2 w 28"/>
                      <a:gd name="T7" fmla="*/ 0 h 16"/>
                      <a:gd name="T8" fmla="*/ 0 w 28"/>
                      <a:gd name="T9" fmla="*/ 2 h 16"/>
                      <a:gd name="T10" fmla="*/ 0 w 28"/>
                      <a:gd name="T11" fmla="*/ 14 h 16"/>
                      <a:gd name="T12" fmla="*/ 2 w 28"/>
                      <a:gd name="T13" fmla="*/ 16 h 16"/>
                      <a:gd name="T14" fmla="*/ 26 w 28"/>
                      <a:gd name="T15" fmla="*/ 16 h 16"/>
                      <a:gd name="T16" fmla="*/ 28 w 28"/>
                      <a:gd name="T17" fmla="*/ 14 h 16"/>
                      <a:gd name="T18" fmla="*/ 28 w 28"/>
                      <a:gd name="T19" fmla="*/ 2 h 16"/>
                      <a:gd name="T20" fmla="*/ 26 w 28"/>
                      <a:gd name="T21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6">
                        <a:moveTo>
                          <a:pt x="26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5"/>
                          <a:pt x="1" y="16"/>
                          <a:pt x="2" y="16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16"/>
                          <a:pt x="28" y="15"/>
                          <a:pt x="28" y="14"/>
                        </a:cubicBezTo>
                        <a:cubicBezTo>
                          <a:pt x="28" y="2"/>
                          <a:pt x="28" y="2"/>
                          <a:pt x="28" y="2"/>
                        </a:cubicBezTo>
                        <a:cubicBezTo>
                          <a:pt x="28" y="1"/>
                          <a:pt x="27" y="0"/>
                          <a:pt x="2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49" name="Freeform 314">
                    <a:extLst>
                      <a:ext uri="{FF2B5EF4-FFF2-40B4-BE49-F238E27FC236}">
                        <a16:creationId xmlns:a16="http://schemas.microsoft.com/office/drawing/2014/main" id="{83FC7622-5176-4DFF-8728-7F036FB1CC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70926" y="1882775"/>
                    <a:ext cx="134938" cy="190500"/>
                  </a:xfrm>
                  <a:custGeom>
                    <a:avLst/>
                    <a:gdLst>
                      <a:gd name="T0" fmla="*/ 35 w 36"/>
                      <a:gd name="T1" fmla="*/ 1 h 51"/>
                      <a:gd name="T2" fmla="*/ 29 w 36"/>
                      <a:gd name="T3" fmla="*/ 2 h 51"/>
                      <a:gd name="T4" fmla="*/ 22 w 36"/>
                      <a:gd name="T5" fmla="*/ 26 h 51"/>
                      <a:gd name="T6" fmla="*/ 16 w 36"/>
                      <a:gd name="T7" fmla="*/ 33 h 51"/>
                      <a:gd name="T8" fmla="*/ 17 w 36"/>
                      <a:gd name="T9" fmla="*/ 27 h 51"/>
                      <a:gd name="T10" fmla="*/ 14 w 36"/>
                      <a:gd name="T11" fmla="*/ 19 h 51"/>
                      <a:gd name="T12" fmla="*/ 6 w 36"/>
                      <a:gd name="T13" fmla="*/ 22 h 51"/>
                      <a:gd name="T14" fmla="*/ 0 w 36"/>
                      <a:gd name="T15" fmla="*/ 38 h 51"/>
                      <a:gd name="T16" fmla="*/ 0 w 36"/>
                      <a:gd name="T17" fmla="*/ 39 h 51"/>
                      <a:gd name="T18" fmla="*/ 0 w 36"/>
                      <a:gd name="T19" fmla="*/ 51 h 51"/>
                      <a:gd name="T20" fmla="*/ 21 w 36"/>
                      <a:gd name="T21" fmla="*/ 51 h 51"/>
                      <a:gd name="T22" fmla="*/ 35 w 36"/>
                      <a:gd name="T23" fmla="*/ 36 h 51"/>
                      <a:gd name="T24" fmla="*/ 36 w 36"/>
                      <a:gd name="T25" fmla="*/ 35 h 51"/>
                      <a:gd name="T26" fmla="*/ 36 w 36"/>
                      <a:gd name="T27" fmla="*/ 3 h 51"/>
                      <a:gd name="T28" fmla="*/ 35 w 36"/>
                      <a:gd name="T29" fmla="*/ 1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6" h="51">
                        <a:moveTo>
                          <a:pt x="35" y="1"/>
                        </a:moveTo>
                        <a:cubicBezTo>
                          <a:pt x="34" y="1"/>
                          <a:pt x="32" y="0"/>
                          <a:pt x="29" y="2"/>
                        </a:cubicBezTo>
                        <a:cubicBezTo>
                          <a:pt x="24" y="5"/>
                          <a:pt x="22" y="13"/>
                          <a:pt x="22" y="26"/>
                        </a:cubicBezTo>
                        <a:cubicBezTo>
                          <a:pt x="16" y="33"/>
                          <a:pt x="16" y="33"/>
                          <a:pt x="16" y="33"/>
                        </a:cubicBezTo>
                        <a:cubicBezTo>
                          <a:pt x="17" y="27"/>
                          <a:pt x="17" y="27"/>
                          <a:pt x="17" y="27"/>
                        </a:cubicBezTo>
                        <a:cubicBezTo>
                          <a:pt x="18" y="23"/>
                          <a:pt x="16" y="20"/>
                          <a:pt x="14" y="19"/>
                        </a:cubicBezTo>
                        <a:cubicBezTo>
                          <a:pt x="12" y="18"/>
                          <a:pt x="8" y="19"/>
                          <a:pt x="6" y="22"/>
                        </a:cubicBezTo>
                        <a:cubicBezTo>
                          <a:pt x="4" y="26"/>
                          <a:pt x="0" y="38"/>
                          <a:pt x="0" y="38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0" y="51"/>
                          <a:pt x="0" y="51"/>
                          <a:pt x="0" y="51"/>
                        </a:cubicBezTo>
                        <a:cubicBezTo>
                          <a:pt x="21" y="51"/>
                          <a:pt x="21" y="51"/>
                          <a:pt x="21" y="51"/>
                        </a:cubicBezTo>
                        <a:cubicBezTo>
                          <a:pt x="24" y="48"/>
                          <a:pt x="33" y="39"/>
                          <a:pt x="35" y="36"/>
                        </a:cubicBezTo>
                        <a:cubicBezTo>
                          <a:pt x="36" y="36"/>
                          <a:pt x="36" y="36"/>
                          <a:pt x="36" y="35"/>
                        </a:cubicBezTo>
                        <a:cubicBezTo>
                          <a:pt x="36" y="3"/>
                          <a:pt x="36" y="3"/>
                          <a:pt x="36" y="3"/>
                        </a:cubicBezTo>
                        <a:cubicBezTo>
                          <a:pt x="36" y="2"/>
                          <a:pt x="35" y="1"/>
                          <a:pt x="3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50" name="Freeform 315">
                    <a:extLst>
                      <a:ext uri="{FF2B5EF4-FFF2-40B4-BE49-F238E27FC236}">
                        <a16:creationId xmlns:a16="http://schemas.microsoft.com/office/drawing/2014/main" id="{E961D3B8-4456-4444-BAD7-4D356C1363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99488" y="1863725"/>
                    <a:ext cx="52388" cy="82550"/>
                  </a:xfrm>
                  <a:custGeom>
                    <a:avLst/>
                    <a:gdLst>
                      <a:gd name="T0" fmla="*/ 33 w 33"/>
                      <a:gd name="T1" fmla="*/ 0 h 52"/>
                      <a:gd name="T2" fmla="*/ 0 w 33"/>
                      <a:gd name="T3" fmla="*/ 0 h 52"/>
                      <a:gd name="T4" fmla="*/ 16 w 33"/>
                      <a:gd name="T5" fmla="*/ 52 h 52"/>
                      <a:gd name="T6" fmla="*/ 33 w 33"/>
                      <a:gd name="T7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52">
                        <a:moveTo>
                          <a:pt x="33" y="0"/>
                        </a:moveTo>
                        <a:lnTo>
                          <a:pt x="0" y="0"/>
                        </a:lnTo>
                        <a:lnTo>
                          <a:pt x="16" y="52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51" name="Freeform 316">
                    <a:extLst>
                      <a:ext uri="{FF2B5EF4-FFF2-40B4-BE49-F238E27FC236}">
                        <a16:creationId xmlns:a16="http://schemas.microsoft.com/office/drawing/2014/main" id="{06731691-CA04-4E88-BBE6-B37E4DAD76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3288" y="1795463"/>
                    <a:ext cx="53975" cy="52388"/>
                  </a:xfrm>
                  <a:custGeom>
                    <a:avLst/>
                    <a:gdLst>
                      <a:gd name="T0" fmla="*/ 34 w 34"/>
                      <a:gd name="T1" fmla="*/ 33 h 33"/>
                      <a:gd name="T2" fmla="*/ 26 w 34"/>
                      <a:gd name="T3" fmla="*/ 0 h 33"/>
                      <a:gd name="T4" fmla="*/ 0 w 34"/>
                      <a:gd name="T5" fmla="*/ 33 h 33"/>
                      <a:gd name="T6" fmla="*/ 34 w 34"/>
                      <a:gd name="T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4" h="33">
                        <a:moveTo>
                          <a:pt x="34" y="33"/>
                        </a:moveTo>
                        <a:lnTo>
                          <a:pt x="26" y="0"/>
                        </a:lnTo>
                        <a:lnTo>
                          <a:pt x="0" y="33"/>
                        </a:lnTo>
                        <a:lnTo>
                          <a:pt x="34" y="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52" name="Freeform 317">
                    <a:extLst>
                      <a:ext uri="{FF2B5EF4-FFF2-40B4-BE49-F238E27FC236}">
                        <a16:creationId xmlns:a16="http://schemas.microsoft.com/office/drawing/2014/main" id="{11253E2D-2630-438A-80F9-9CFB76734C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80438" y="1787525"/>
                    <a:ext cx="90488" cy="60325"/>
                  </a:xfrm>
                  <a:custGeom>
                    <a:avLst/>
                    <a:gdLst>
                      <a:gd name="T0" fmla="*/ 0 w 57"/>
                      <a:gd name="T1" fmla="*/ 0 h 38"/>
                      <a:gd name="T2" fmla="*/ 7 w 57"/>
                      <a:gd name="T3" fmla="*/ 38 h 38"/>
                      <a:gd name="T4" fmla="*/ 47 w 57"/>
                      <a:gd name="T5" fmla="*/ 38 h 38"/>
                      <a:gd name="T6" fmla="*/ 57 w 57"/>
                      <a:gd name="T7" fmla="*/ 0 h 38"/>
                      <a:gd name="T8" fmla="*/ 0 w 57"/>
                      <a:gd name="T9" fmla="*/ 0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" h="38">
                        <a:moveTo>
                          <a:pt x="0" y="0"/>
                        </a:moveTo>
                        <a:lnTo>
                          <a:pt x="7" y="38"/>
                        </a:lnTo>
                        <a:lnTo>
                          <a:pt x="47" y="38"/>
                        </a:lnTo>
                        <a:lnTo>
                          <a:pt x="5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53" name="Freeform 318">
                    <a:extLst>
                      <a:ext uri="{FF2B5EF4-FFF2-40B4-BE49-F238E27FC236}">
                        <a16:creationId xmlns:a16="http://schemas.microsoft.com/office/drawing/2014/main" id="{A5BC3F28-4524-4AA6-A466-6D517BB7E4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32826" y="1863725"/>
                    <a:ext cx="93663" cy="104775"/>
                  </a:xfrm>
                  <a:custGeom>
                    <a:avLst/>
                    <a:gdLst>
                      <a:gd name="T0" fmla="*/ 21 w 59"/>
                      <a:gd name="T1" fmla="*/ 0 h 66"/>
                      <a:gd name="T2" fmla="*/ 0 w 59"/>
                      <a:gd name="T3" fmla="*/ 66 h 66"/>
                      <a:gd name="T4" fmla="*/ 0 w 59"/>
                      <a:gd name="T5" fmla="*/ 66 h 66"/>
                      <a:gd name="T6" fmla="*/ 59 w 59"/>
                      <a:gd name="T7" fmla="*/ 0 h 66"/>
                      <a:gd name="T8" fmla="*/ 21 w 59"/>
                      <a:gd name="T9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" h="66">
                        <a:moveTo>
                          <a:pt x="21" y="0"/>
                        </a:move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59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54" name="Freeform 319">
                    <a:extLst>
                      <a:ext uri="{FF2B5EF4-FFF2-40B4-BE49-F238E27FC236}">
                        <a16:creationId xmlns:a16="http://schemas.microsoft.com/office/drawing/2014/main" id="{CF6081FB-197F-4D1D-AADF-7709A6BCEC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74101" y="1795463"/>
                    <a:ext cx="52388" cy="52388"/>
                  </a:xfrm>
                  <a:custGeom>
                    <a:avLst/>
                    <a:gdLst>
                      <a:gd name="T0" fmla="*/ 0 w 33"/>
                      <a:gd name="T1" fmla="*/ 33 h 33"/>
                      <a:gd name="T2" fmla="*/ 33 w 33"/>
                      <a:gd name="T3" fmla="*/ 33 h 33"/>
                      <a:gd name="T4" fmla="*/ 7 w 33"/>
                      <a:gd name="T5" fmla="*/ 0 h 33"/>
                      <a:gd name="T6" fmla="*/ 0 w 33"/>
                      <a:gd name="T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33">
                        <a:moveTo>
                          <a:pt x="0" y="33"/>
                        </a:moveTo>
                        <a:lnTo>
                          <a:pt x="33" y="33"/>
                        </a:lnTo>
                        <a:lnTo>
                          <a:pt x="7" y="0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55" name="Freeform 320">
                    <a:extLst>
                      <a:ext uri="{FF2B5EF4-FFF2-40B4-BE49-F238E27FC236}">
                        <a16:creationId xmlns:a16="http://schemas.microsoft.com/office/drawing/2014/main" id="{7E8B049E-5F16-45C0-8653-38FEFDA51F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3288" y="1863725"/>
                    <a:ext cx="95250" cy="107950"/>
                  </a:xfrm>
                  <a:custGeom>
                    <a:avLst/>
                    <a:gdLst>
                      <a:gd name="T0" fmla="*/ 60 w 60"/>
                      <a:gd name="T1" fmla="*/ 66 h 68"/>
                      <a:gd name="T2" fmla="*/ 36 w 60"/>
                      <a:gd name="T3" fmla="*/ 0 h 68"/>
                      <a:gd name="T4" fmla="*/ 0 w 60"/>
                      <a:gd name="T5" fmla="*/ 0 h 68"/>
                      <a:gd name="T6" fmla="*/ 60 w 60"/>
                      <a:gd name="T7" fmla="*/ 68 h 68"/>
                      <a:gd name="T8" fmla="*/ 60 w 60"/>
                      <a:gd name="T9" fmla="*/ 6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68">
                        <a:moveTo>
                          <a:pt x="60" y="66"/>
                        </a:moveTo>
                        <a:lnTo>
                          <a:pt x="36" y="0"/>
                        </a:lnTo>
                        <a:lnTo>
                          <a:pt x="0" y="0"/>
                        </a:lnTo>
                        <a:lnTo>
                          <a:pt x="60" y="68"/>
                        </a:lnTo>
                        <a:lnTo>
                          <a:pt x="60" y="6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3D5F420-20BA-44A3-BACC-B01C4328EA6E}"/>
                  </a:ext>
                </a:extLst>
              </p:cNvPr>
              <p:cNvSpPr txBox="1"/>
              <p:nvPr/>
            </p:nvSpPr>
            <p:spPr>
              <a:xfrm>
                <a:off x="1699691" y="5628017"/>
                <a:ext cx="32803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Biết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tận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dụng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thời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gian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hiệu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quả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hơn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" panose="020B05030202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D2A54FE-9986-45FD-A80B-F74D44E21CB4}"/>
              </a:ext>
            </a:extLst>
          </p:cNvPr>
          <p:cNvGrpSpPr/>
          <p:nvPr/>
        </p:nvGrpSpPr>
        <p:grpSpPr>
          <a:xfrm>
            <a:off x="119960" y="394697"/>
            <a:ext cx="357724" cy="372247"/>
            <a:chOff x="297760" y="400620"/>
            <a:chExt cx="357724" cy="37224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0756806-8BB7-4159-80E2-2C4DE619C6CE}"/>
                </a:ext>
              </a:extLst>
            </p:cNvPr>
            <p:cNvSpPr/>
            <p:nvPr/>
          </p:nvSpPr>
          <p:spPr>
            <a:xfrm>
              <a:off x="297760" y="735905"/>
              <a:ext cx="357724" cy="36962"/>
            </a:xfrm>
            <a:prstGeom prst="rect">
              <a:avLst/>
            </a:prstGeom>
            <a:solidFill>
              <a:srgbClr val="C9673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BADC2EA-18D0-4646-9AC8-FC03317226B5}"/>
                </a:ext>
              </a:extLst>
            </p:cNvPr>
            <p:cNvSpPr/>
            <p:nvPr/>
          </p:nvSpPr>
          <p:spPr>
            <a:xfrm>
              <a:off x="297760" y="568261"/>
              <a:ext cx="357724" cy="36962"/>
            </a:xfrm>
            <a:prstGeom prst="rect">
              <a:avLst/>
            </a:prstGeom>
            <a:solidFill>
              <a:srgbClr val="C9673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8C06BFD-9B69-4B25-9C6E-D185A5F20A01}"/>
                </a:ext>
              </a:extLst>
            </p:cNvPr>
            <p:cNvSpPr/>
            <p:nvPr/>
          </p:nvSpPr>
          <p:spPr>
            <a:xfrm>
              <a:off x="297760" y="400620"/>
              <a:ext cx="357724" cy="36962"/>
            </a:xfrm>
            <a:prstGeom prst="rect">
              <a:avLst/>
            </a:prstGeom>
            <a:solidFill>
              <a:srgbClr val="C9673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CA7BC2FA-4B63-4BA1-BEF9-DD8B2474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061" y="6458184"/>
            <a:ext cx="761489" cy="215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79" y="931670"/>
            <a:ext cx="7988531" cy="23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6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 rot="21078100">
            <a:off x="8096930" y="1310402"/>
            <a:ext cx="316762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AIT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Company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 rot="21166250">
            <a:off x="8223822" y="2351591"/>
            <a:ext cx="316762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 very much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 rot="21164255">
            <a:off x="8189105" y="3032109"/>
            <a:ext cx="3940985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ja-JP" altLang="en-US" sz="2400" dirty="0">
                <a:solidFill>
                  <a:srgbClr val="083D65"/>
                </a:solidFill>
              </a:rPr>
              <a:t>手伝ってくれ</a:t>
            </a:r>
            <a:r>
              <a:rPr lang="ja-JP" altLang="en-US" sz="2400" dirty="0" smtClean="0">
                <a:solidFill>
                  <a:srgbClr val="083D65"/>
                </a:solidFill>
              </a:rPr>
              <a:t>て</a:t>
            </a:r>
            <a:endParaRPr lang="en-US" altLang="ja-JP" sz="2400" dirty="0" smtClean="0">
              <a:solidFill>
                <a:srgbClr val="083D65"/>
              </a:solidFill>
            </a:endParaRPr>
          </a:p>
          <a:p>
            <a:pPr lvl="0"/>
            <a:r>
              <a:rPr lang="ja-JP" altLang="en-US" sz="2400" dirty="0" smtClean="0">
                <a:solidFill>
                  <a:srgbClr val="083D65"/>
                </a:solidFill>
              </a:rPr>
              <a:t>あ</a:t>
            </a:r>
            <a:r>
              <a:rPr lang="ja-JP" altLang="en-US" sz="2400" dirty="0">
                <a:solidFill>
                  <a:srgbClr val="083D65"/>
                </a:solidFill>
              </a:rPr>
              <a:t>りがとうございました！</a:t>
            </a:r>
            <a:endParaRPr lang="en-US" sz="2400" dirty="0">
              <a:solidFill>
                <a:srgbClr val="083D65"/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74" y="4185235"/>
            <a:ext cx="3466798" cy="2576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8" y="-1"/>
            <a:ext cx="7423323" cy="4028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8" y="4133131"/>
            <a:ext cx="3185378" cy="26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285</Words>
  <Application>Microsoft Office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Adobe Caslon Pro Bold</vt:lpstr>
      <vt:lpstr>Avenir</vt:lpstr>
      <vt:lpstr>Avenir Black</vt:lpstr>
      <vt:lpstr>Open Sans</vt:lpstr>
      <vt:lpstr>Open Sans Light</vt:lpstr>
      <vt:lpstr>游ゴシック</vt:lpstr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 Pramadita</dc:creator>
  <cp:lastModifiedBy>Ha Xuan Nghia</cp:lastModifiedBy>
  <cp:revision>39</cp:revision>
  <dcterms:created xsi:type="dcterms:W3CDTF">2017-12-01T17:59:23Z</dcterms:created>
  <dcterms:modified xsi:type="dcterms:W3CDTF">2021-08-26T08:35:07Z</dcterms:modified>
</cp:coreProperties>
</file>